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4"/>
  </p:sldMasterIdLst>
  <p:notesMasterIdLst>
    <p:notesMasterId r:id="rId11"/>
  </p:notesMasterIdLst>
  <p:handoutMasterIdLst>
    <p:handoutMasterId r:id="rId12"/>
  </p:handoutMasterIdLst>
  <p:sldIdLst>
    <p:sldId id="280" r:id="rId5"/>
    <p:sldId id="282" r:id="rId6"/>
    <p:sldId id="291" r:id="rId7"/>
    <p:sldId id="289" r:id="rId8"/>
    <p:sldId id="290" r:id="rId9"/>
    <p:sldId id="287" r:id="rId10"/>
  </p:sldIdLst>
  <p:sldSz cx="6858000" cy="5143500"/>
  <p:notesSz cx="7010400" cy="92964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ssica St. Louis" initials="JS" lastIdx="14" clrIdx="0"/>
  <p:cmAuthor id="1" name="Lopez,Melissa S" initials="L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83" d="100"/>
          <a:sy n="83" d="100"/>
        </p:scale>
        <p:origin x="1392" y="52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3" d="100"/>
          <a:sy n="73" d="100"/>
        </p:scale>
        <p:origin x="2688" y="54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649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/>
              <a:t>Project ECHO- Cervical Cancer Prevention case template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2"/>
            <a:ext cx="3038648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56D4B-E998-4399-B7BB-EEFFA315E1B5}" type="datetimeFigureOut">
              <a:rPr lang="en-US" smtClean="0"/>
              <a:t>3/28/2023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649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6"/>
            <a:ext cx="3038648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0DDD2-DAD6-4F87-8A1D-A06343990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49332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dirty="0"/>
              <a:t>Project ECHO- Cervical Cancer Prevention case template</a:t>
            </a:r>
            <a:endParaRPr lang="es-UY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55E04A8-8ACA-4DF6-B87D-C0E5610BBEDD}" type="datetimeFigureOut">
              <a:rPr lang="es-UY" smtClean="0"/>
              <a:pPr/>
              <a:t>28/3/2023</a:t>
            </a:fld>
            <a:endParaRPr lang="es-UY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s-UY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UY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A5DEE27-6107-42BB-8B55-F8F9F9EBC4CB}" type="slidenum">
              <a:rPr lang="es-UY" smtClean="0"/>
              <a:pPr/>
              <a:t>‹#›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3250101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EE27-6107-42BB-8B55-F8F9F9EBC4CB}" type="slidenum">
              <a:rPr lang="es-UY" smtClean="0"/>
              <a:pPr/>
              <a:t>1</a:t>
            </a:fld>
            <a:endParaRPr lang="es-UY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/>
              <a:t>Project ECHO- Cervical Cancer Prevention case template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31062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Project ECHO- Cervical Cancer Prevention case template</a:t>
            </a:r>
            <a:endParaRPr lang="es-U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5DEE27-6107-42BB-8B55-F8F9F9EBC4CB}" type="slidenum">
              <a:rPr lang="es-UY" smtClean="0"/>
              <a:pPr/>
              <a:t>2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844793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Project ECHO- Cervical Cancer Prevention case template</a:t>
            </a:r>
            <a:endParaRPr lang="es-U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5DEE27-6107-42BB-8B55-F8F9F9EBC4CB}" type="slidenum">
              <a:rPr lang="es-UY" smtClean="0"/>
              <a:pPr/>
              <a:t>3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831053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1597825"/>
            <a:ext cx="5829300" cy="11025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5C789-17A8-4271-A3E1-01684B44239F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518EF-601F-4A0D-B7EC-97B9EB874D5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8601F-5BAF-4820-BBC5-01E1BE772E32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11931" y="4379119"/>
            <a:ext cx="6396038" cy="5954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511" y="535764"/>
            <a:ext cx="5829300" cy="264574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MDAnderson Master Logo_Texas_V_Taglin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748" y="4539351"/>
            <a:ext cx="1013222" cy="49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85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F504A-9C09-43D9-9CCA-DB62AFF578B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C02B-3FE3-4C91-9020-9AB0F43B9827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13CA8-5F6E-4E88-89AB-D615E040D78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5" y="1151335"/>
            <a:ext cx="3031331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5" y="1631156"/>
            <a:ext cx="3031331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F1F31-5AF4-4F7A-A406-E56B9A8263E9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11709-E6CA-411F-86FA-754AD7E66096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971E-EAD7-4755-9EF2-5AB526A88BE4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2" y="204787"/>
            <a:ext cx="2256235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204794"/>
            <a:ext cx="383381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2" y="1076328"/>
            <a:ext cx="2256235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E70A1-B32B-4EBD-9DE7-3E4C5C197BEA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3600451"/>
            <a:ext cx="41148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4025509"/>
            <a:ext cx="41148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1CA3C-088F-4D27-849F-AF957869ACC1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título"/>
          <p:cNvSpPr>
            <a:spLocks noGrp="1"/>
          </p:cNvSpPr>
          <p:nvPr>
            <p:ph type="title"/>
          </p:nvPr>
        </p:nvSpPr>
        <p:spPr bwMode="auto">
          <a:xfrm>
            <a:off x="342900" y="206375"/>
            <a:ext cx="6172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379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342900" y="1200151"/>
            <a:ext cx="61722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4767264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4767264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4767264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BA01E42-2BB6-404C-AF1E-180C2AAA13F8}" type="slidenum">
              <a:rPr lang="es-MX"/>
              <a:pPr>
                <a:defRPr/>
              </a:pPr>
              <a:t>‹#›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 dirty="0">
                <a:solidFill>
                  <a:srgbClr val="FF0000"/>
                </a:solidFill>
              </a:rPr>
              <a:t>Instructions to fill out this template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42900" y="777875"/>
            <a:ext cx="61722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All participants must comply with </a:t>
            </a:r>
            <a:r>
              <a:rPr lang="en-US" sz="1900" b="1" dirty="0">
                <a:solidFill>
                  <a:schemeClr val="tx1"/>
                </a:solidFill>
              </a:rPr>
              <a:t>HIPAA</a:t>
            </a:r>
            <a:r>
              <a:rPr lang="en-US" sz="1900" dirty="0">
                <a:solidFill>
                  <a:schemeClr val="tx1"/>
                </a:solidFill>
              </a:rPr>
              <a:t> regulations and </a:t>
            </a:r>
            <a:r>
              <a:rPr lang="en-US" sz="1900" u="sng" dirty="0">
                <a:solidFill>
                  <a:schemeClr val="tx1"/>
                </a:solidFill>
              </a:rPr>
              <a:t>not</a:t>
            </a:r>
            <a:r>
              <a:rPr lang="en-US" sz="1900" dirty="0">
                <a:solidFill>
                  <a:schemeClr val="tx1"/>
                </a:solidFill>
              </a:rPr>
              <a:t> use any Patient Identifiers when submitting cases for review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Please briefly describe relevant aspects of your case and draft your question (s) at the end of the presentation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Send this form before the next ECHO session so the facilitators have some time to review your case and provide valuable feedback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chemeClr val="tx1"/>
                </a:solidFill>
              </a:rPr>
              <a:t>Email your completed form to moliveros@mdanderson.org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900" dirty="0">
              <a:solidFill>
                <a:schemeClr val="tx1"/>
              </a:solidFill>
            </a:endParaRPr>
          </a:p>
          <a:p>
            <a:endParaRPr lang="en-US" sz="19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433094"/>
            <a:ext cx="2435677" cy="71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29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Case </a:t>
            </a:r>
          </a:p>
          <a:p>
            <a:pPr algn="l"/>
            <a:endParaRPr lang="en-US" sz="3200" dirty="0">
              <a:solidFill>
                <a:srgbClr val="FF0000"/>
              </a:solidFill>
            </a:endParaRPr>
          </a:p>
          <a:p>
            <a:pPr algn="l"/>
            <a:r>
              <a:rPr lang="en-US" sz="3200" dirty="0">
                <a:solidFill>
                  <a:srgbClr val="FF0000"/>
                </a:solidFill>
              </a:rPr>
              <a:t>Presenter’s name: </a:t>
            </a:r>
          </a:p>
          <a:p>
            <a:pPr algn="l"/>
            <a:r>
              <a:rPr lang="en-US" sz="3200" dirty="0">
                <a:solidFill>
                  <a:srgbClr val="FF0000"/>
                </a:solidFill>
              </a:rPr>
              <a:t>Name of clinic/agency/institution: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45077" y="1352550"/>
            <a:ext cx="61722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433094"/>
            <a:ext cx="2435677" cy="71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11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Case: Background information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28600" y="874712"/>
            <a:ext cx="61722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Patient’s age: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Diagnosis: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Treatment plan: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Geographic location/region: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Psychosocial/spiritual/ethical considerations: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Other: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433094"/>
            <a:ext cx="2435677" cy="71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690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718125"/>
            <a:ext cx="6477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Date:</a:t>
            </a:r>
          </a:p>
          <a:p>
            <a:r>
              <a:rPr lang="en-US" sz="1600" dirty="0"/>
              <a:t>Form of communication(phone, in person, via mail):</a:t>
            </a:r>
          </a:p>
          <a:p>
            <a:r>
              <a:rPr lang="en-US" sz="1600" dirty="0"/>
              <a:t>Result of encounter:</a:t>
            </a:r>
          </a:p>
          <a:p>
            <a:endParaRPr lang="en-US" sz="1600" dirty="0"/>
          </a:p>
          <a:p>
            <a:r>
              <a:rPr lang="en-US" sz="1600" dirty="0"/>
              <a:t>Date:</a:t>
            </a:r>
          </a:p>
          <a:p>
            <a:r>
              <a:rPr lang="en-US" sz="1600" dirty="0"/>
              <a:t>Form of communication(phone, in person, via mail):</a:t>
            </a:r>
          </a:p>
          <a:p>
            <a:r>
              <a:rPr lang="en-US" sz="1600" dirty="0"/>
              <a:t>Result of encounter:</a:t>
            </a:r>
          </a:p>
          <a:p>
            <a:endParaRPr lang="en-US" sz="1600" dirty="0"/>
          </a:p>
          <a:p>
            <a:r>
              <a:rPr lang="en-US" sz="1600" dirty="0"/>
              <a:t>Date:</a:t>
            </a:r>
          </a:p>
          <a:p>
            <a:r>
              <a:rPr lang="en-US" sz="1600" dirty="0"/>
              <a:t>Form of communication(phone, in person, via mail):</a:t>
            </a:r>
          </a:p>
          <a:p>
            <a:r>
              <a:rPr lang="en-US" sz="1600" dirty="0"/>
              <a:t>Result of encounter: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* Add additional slides as needed</a:t>
            </a:r>
          </a:p>
        </p:txBody>
      </p:sp>
      <p:sp>
        <p:nvSpPr>
          <p:cNvPr id="2" name="Rectangle 1"/>
          <p:cNvSpPr/>
          <p:nvPr/>
        </p:nvSpPr>
        <p:spPr>
          <a:xfrm>
            <a:off x="1032071" y="133350"/>
            <a:ext cx="47938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+mj-lt"/>
              </a:rPr>
              <a:t>Case: Interventions (navigation)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433094"/>
            <a:ext cx="2435677" cy="71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65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6942" y="133350"/>
            <a:ext cx="1484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+mj-lt"/>
              </a:rPr>
              <a:t>Barriers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433094"/>
            <a:ext cx="2435677" cy="7104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948DCB-1FCE-468B-87AD-05C49D478F03}"/>
              </a:ext>
            </a:extLst>
          </p:cNvPr>
          <p:cNvSpPr txBox="1"/>
          <p:nvPr/>
        </p:nvSpPr>
        <p:spPr>
          <a:xfrm>
            <a:off x="762000" y="104775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Ex. l</a:t>
            </a:r>
            <a:r>
              <a:rPr lang="en-US"/>
              <a:t>ack </a:t>
            </a:r>
            <a:r>
              <a:rPr lang="en-US" dirty="0"/>
              <a:t>of 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947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 dirty="0">
                <a:solidFill>
                  <a:srgbClr val="FF0000"/>
                </a:solidFill>
              </a:rPr>
              <a:t>Questions/ Discussion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742950"/>
            <a:ext cx="61722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Please state your questions for the ECHO Navigation team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Please describe what you would like the team to help you with (ex. how do we minimize or eliminate the gap?)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Points for discussion</a:t>
            </a: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433094"/>
            <a:ext cx="2435677" cy="71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102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804143c-d2c7-410f-8eac-bb62c6f89472" xsi:nil="true"/>
    <TaxCatchAll xmlns="56b9b257-79f2-4eff-9179-271cd25a8599" xsi:nil="true"/>
    <lcf76f155ced4ddcb4097134ff3c332f xmlns="6804143c-d2c7-410f-8eac-bb62c6f8947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2F966B800B224E8BD1DC7255EA149C" ma:contentTypeVersion="16" ma:contentTypeDescription="Create a new document." ma:contentTypeScope="" ma:versionID="5af55f01b55d777a224d4027407fdbce">
  <xsd:schema xmlns:xsd="http://www.w3.org/2001/XMLSchema" xmlns:xs="http://www.w3.org/2001/XMLSchema" xmlns:p="http://schemas.microsoft.com/office/2006/metadata/properties" xmlns:ns2="6804143c-d2c7-410f-8eac-bb62c6f89472" xmlns:ns3="56b9b257-79f2-4eff-9179-271cd25a8599" targetNamespace="http://schemas.microsoft.com/office/2006/metadata/properties" ma:root="true" ma:fieldsID="6e310d6c065d9806c56532e3a5d46e9a" ns2:_="" ns3:_="">
    <xsd:import namespace="6804143c-d2c7-410f-8eac-bb62c6f89472"/>
    <xsd:import namespace="56b9b257-79f2-4eff-9179-271cd25a85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04143c-d2c7-410f-8eac-bb62c6f894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3a0e842-2288-40a5-8db6-ca926bca12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9b257-79f2-4eff-9179-271cd25a859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92894a-2702-4f31-9d72-b30239d5ae35}" ma:internalName="TaxCatchAll" ma:showField="CatchAllData" ma:web="56b9b257-79f2-4eff-9179-271cd25a85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D24B14-67E2-40F4-820B-1B58B8DDE097}">
  <ds:schemaRefs>
    <ds:schemaRef ds:uri="http://purl.org/dc/elements/1.1/"/>
    <ds:schemaRef ds:uri="6804143c-d2c7-410f-8eac-bb62c6f89472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56b9b257-79f2-4eff-9179-271cd25a8599"/>
  </ds:schemaRefs>
</ds:datastoreItem>
</file>

<file path=customXml/itemProps2.xml><?xml version="1.0" encoding="utf-8"?>
<ds:datastoreItem xmlns:ds="http://schemas.openxmlformats.org/officeDocument/2006/customXml" ds:itemID="{CBE34C85-6786-41F6-9106-FE9D97379A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04143c-d2c7-410f-8eac-bb62c6f89472"/>
    <ds:schemaRef ds:uri="56b9b257-79f2-4eff-9179-271cd25a85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0F730D-B29B-484F-BB9A-7821D85EB4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44962</TotalTime>
  <Words>250</Words>
  <Application>Microsoft Office PowerPoint</Application>
  <PresentationFormat>Custom</PresentationFormat>
  <Paragraphs>46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Diego Touya</dc:creator>
  <cp:lastModifiedBy>Pippin,Monica</cp:lastModifiedBy>
  <cp:revision>5917</cp:revision>
  <dcterms:created xsi:type="dcterms:W3CDTF">2013-08-20T02:01:17Z</dcterms:created>
  <dcterms:modified xsi:type="dcterms:W3CDTF">2023-03-28T12:36:13Z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0x010100092F966B800B224E8BD1DC7255EA149C</vt:lpwstr>
  </property>
  <property fmtid="{D5CDD505-2E9C-101B-9397-08002B2CF9AE}" pid="4" name="Order">
    <vt:r8>7700</vt:r8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</Properties>
</file>