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6" r:id="rId1"/>
    <p:sldMasterId id="2147483648" r:id="rId2"/>
  </p:sldMasterIdLst>
  <p:notesMasterIdLst>
    <p:notesMasterId r:id="rId14"/>
  </p:notesMasterIdLst>
  <p:handoutMasterIdLst>
    <p:handoutMasterId r:id="rId15"/>
  </p:handoutMasterIdLst>
  <p:sldIdLst>
    <p:sldId id="273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90" r:id="rId11"/>
    <p:sldId id="271" r:id="rId12"/>
    <p:sldId id="272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78">
          <p15:clr>
            <a:srgbClr val="A4A3A4"/>
          </p15:clr>
        </p15:guide>
        <p15:guide id="2" orient="horz" pos="3972">
          <p15:clr>
            <a:srgbClr val="A4A3A4"/>
          </p15:clr>
        </p15:guide>
        <p15:guide id="3" orient="horz" pos="1106">
          <p15:clr>
            <a:srgbClr val="A4A3A4"/>
          </p15:clr>
        </p15:guide>
        <p15:guide id="4" orient="horz" pos="428">
          <p15:clr>
            <a:srgbClr val="A4A3A4"/>
          </p15:clr>
        </p15:guide>
        <p15:guide id="5" pos="3854">
          <p15:clr>
            <a:srgbClr val="A4A3A4"/>
          </p15:clr>
        </p15:guide>
        <p15:guide id="6" pos="262">
          <p15:clr>
            <a:srgbClr val="A4A3A4"/>
          </p15:clr>
        </p15:guide>
        <p15:guide id="7" pos="5507">
          <p15:clr>
            <a:srgbClr val="A4A3A4"/>
          </p15:clr>
        </p15:guide>
        <p15:guide id="8" pos="3021">
          <p15:clr>
            <a:srgbClr val="A4A3A4"/>
          </p15:clr>
        </p15:guide>
        <p15:guide id="9" pos="2752">
          <p15:clr>
            <a:srgbClr val="A4A3A4"/>
          </p15:clr>
        </p15:guide>
        <p15:guide id="10" pos="2054">
          <p15:clr>
            <a:srgbClr val="A4A3A4"/>
          </p15:clr>
        </p15:guide>
        <p15:guide id="11" pos="1902">
          <p15:clr>
            <a:srgbClr val="A4A3A4"/>
          </p15:clr>
        </p15:guide>
        <p15:guide id="12" pos="370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94" autoAdjust="0"/>
    <p:restoredTop sz="81538" autoAdjust="0"/>
  </p:normalViewPr>
  <p:slideViewPr>
    <p:cSldViewPr snapToGrid="0" snapToObjects="1">
      <p:cViewPr varScale="1">
        <p:scale>
          <a:sx n="69" d="100"/>
          <a:sy n="69" d="100"/>
        </p:scale>
        <p:origin x="1754" y="29"/>
      </p:cViewPr>
      <p:guideLst>
        <p:guide orient="horz" pos="878"/>
        <p:guide orient="horz" pos="3972"/>
        <p:guide orient="horz" pos="1106"/>
        <p:guide orient="horz" pos="428"/>
        <p:guide pos="3854"/>
        <p:guide pos="262"/>
        <p:guide pos="5507"/>
        <p:guide pos="3021"/>
        <p:guide pos="2752"/>
        <p:guide pos="2054"/>
        <p:guide pos="1902"/>
        <p:guide pos="3702"/>
      </p:guideLst>
    </p:cSldViewPr>
  </p:slideViewPr>
  <p:outlineViewPr>
    <p:cViewPr>
      <p:scale>
        <a:sx n="33" d="100"/>
        <a:sy n="33" d="100"/>
      </p:scale>
      <p:origin x="0" y="393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>
        <p:scale>
          <a:sx n="100" d="100"/>
          <a:sy n="100" d="100"/>
        </p:scale>
        <p:origin x="-1806" y="169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E294FA-584B-40E9-9211-1EEA9771F139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6BA8A7C3-F67A-4EC7-AAD0-9795EC7A0FE7}" type="pres">
      <dgm:prSet presAssocID="{33E294FA-584B-40E9-9211-1EEA9771F139}" presName="Name0" presStyleCnt="0">
        <dgm:presLayoutVars>
          <dgm:animLvl val="lvl"/>
          <dgm:resizeHandles val="exact"/>
        </dgm:presLayoutVars>
      </dgm:prSet>
      <dgm:spPr/>
    </dgm:pt>
  </dgm:ptLst>
  <dgm:cxnLst>
    <dgm:cxn modelId="{C063CFD4-CB6A-4C7E-8344-4941739B10A9}" type="presOf" srcId="{33E294FA-584B-40E9-9211-1EEA9771F139}" destId="{6BA8A7C3-F67A-4EC7-AAD0-9795EC7A0FE7}" srcOrd="0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BD2030A-9637-4D04-B414-19AE06A8E777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B7AEE26F-157B-4C2F-BC7A-1F39CEB7090F}">
      <dgm:prSet/>
      <dgm:spPr/>
      <dgm:t>
        <a:bodyPr/>
        <a:lstStyle/>
        <a:p>
          <a:endParaRPr lang="en-US" dirty="0"/>
        </a:p>
      </dgm:t>
    </dgm:pt>
    <dgm:pt modelId="{783B0841-14F1-4DD7-A7AC-FDC77CFA9C3F}" type="parTrans" cxnId="{2EA33AC9-8B4A-4B15-B476-92153ED7257D}">
      <dgm:prSet/>
      <dgm:spPr/>
      <dgm:t>
        <a:bodyPr/>
        <a:lstStyle/>
        <a:p>
          <a:endParaRPr lang="en-US"/>
        </a:p>
      </dgm:t>
    </dgm:pt>
    <dgm:pt modelId="{B192CF9B-CF4A-4C79-B549-3874A67D5E31}" type="sibTrans" cxnId="{2EA33AC9-8B4A-4B15-B476-92153ED7257D}">
      <dgm:prSet/>
      <dgm:spPr/>
      <dgm:t>
        <a:bodyPr/>
        <a:lstStyle/>
        <a:p>
          <a:endParaRPr lang="en-US"/>
        </a:p>
      </dgm:t>
    </dgm:pt>
    <dgm:pt modelId="{AD3FD32A-7D0B-45F4-B5C8-DF4A8CCBD7C4}">
      <dgm:prSet/>
      <dgm:spPr/>
      <dgm:t>
        <a:bodyPr/>
        <a:lstStyle/>
        <a:p>
          <a:endParaRPr lang="en-US" dirty="0"/>
        </a:p>
      </dgm:t>
    </dgm:pt>
    <dgm:pt modelId="{772EB559-3FF0-4444-99B6-61B7E030DAB8}" type="parTrans" cxnId="{4ADEAA7D-9B0B-41F7-B57D-79B494EF7CE0}">
      <dgm:prSet/>
      <dgm:spPr/>
      <dgm:t>
        <a:bodyPr/>
        <a:lstStyle/>
        <a:p>
          <a:endParaRPr lang="en-US"/>
        </a:p>
      </dgm:t>
    </dgm:pt>
    <dgm:pt modelId="{63A5E6EC-9D92-40D7-9370-D4B68DCC52A7}" type="sibTrans" cxnId="{4ADEAA7D-9B0B-41F7-B57D-79B494EF7CE0}">
      <dgm:prSet/>
      <dgm:spPr/>
      <dgm:t>
        <a:bodyPr/>
        <a:lstStyle/>
        <a:p>
          <a:endParaRPr lang="en-US"/>
        </a:p>
      </dgm:t>
    </dgm:pt>
    <dgm:pt modelId="{A250B3F2-0D41-4208-A42D-EF0B0C6E5D4A}">
      <dgm:prSet/>
      <dgm:spPr/>
      <dgm:t>
        <a:bodyPr/>
        <a:lstStyle/>
        <a:p>
          <a:endParaRPr lang="en-US" dirty="0"/>
        </a:p>
      </dgm:t>
    </dgm:pt>
    <dgm:pt modelId="{33B4491D-6919-49BC-A37B-436BD973717B}" type="parTrans" cxnId="{ECFBF30B-2C23-4DE0-AF60-10E7F06B61B4}">
      <dgm:prSet/>
      <dgm:spPr/>
      <dgm:t>
        <a:bodyPr/>
        <a:lstStyle/>
        <a:p>
          <a:endParaRPr lang="en-US"/>
        </a:p>
      </dgm:t>
    </dgm:pt>
    <dgm:pt modelId="{95E7FB51-8871-4E27-9D68-C9E0497A6234}" type="sibTrans" cxnId="{ECFBF30B-2C23-4DE0-AF60-10E7F06B61B4}">
      <dgm:prSet/>
      <dgm:spPr/>
      <dgm:t>
        <a:bodyPr/>
        <a:lstStyle/>
        <a:p>
          <a:endParaRPr lang="en-US"/>
        </a:p>
      </dgm:t>
    </dgm:pt>
    <dgm:pt modelId="{9FE06AE2-C2C0-4FE3-BAC2-51FBCC76F5FD}" type="pres">
      <dgm:prSet presAssocID="{0BD2030A-9637-4D04-B414-19AE06A8E777}" presName="root" presStyleCnt="0">
        <dgm:presLayoutVars>
          <dgm:dir/>
          <dgm:resizeHandles val="exact"/>
        </dgm:presLayoutVars>
      </dgm:prSet>
      <dgm:spPr/>
    </dgm:pt>
    <dgm:pt modelId="{3822F889-502F-4FA0-BFD8-16F5465A97B4}" type="pres">
      <dgm:prSet presAssocID="{B7AEE26F-157B-4C2F-BC7A-1F39CEB7090F}" presName="compNode" presStyleCnt="0"/>
      <dgm:spPr/>
    </dgm:pt>
    <dgm:pt modelId="{C3648C62-481D-4AE0-B303-E8F18FD5C56C}" type="pres">
      <dgm:prSet presAssocID="{B7AEE26F-157B-4C2F-BC7A-1F39CEB7090F}" presName="bgRect" presStyleLbl="bgShp" presStyleIdx="0" presStyleCnt="3" custLinFactNeighborX="-15504" custLinFactNeighborY="-43"/>
      <dgm:spPr/>
    </dgm:pt>
    <dgm:pt modelId="{AEE9076E-F326-42C0-B756-5CB60D18A503}" type="pres">
      <dgm:prSet presAssocID="{B7AEE26F-157B-4C2F-BC7A-1F39CEB7090F}" presName="iconRect" presStyleLbl="node1" presStyleIdx="0" presStyleCnt="3"/>
      <dgm:spPr>
        <a:ln>
          <a:noFill/>
        </a:ln>
      </dgm:spPr>
    </dgm:pt>
    <dgm:pt modelId="{3E03178D-74A5-42FF-898E-801E862CAD46}" type="pres">
      <dgm:prSet presAssocID="{B7AEE26F-157B-4C2F-BC7A-1F39CEB7090F}" presName="spaceRect" presStyleCnt="0"/>
      <dgm:spPr/>
    </dgm:pt>
    <dgm:pt modelId="{441ECE60-2E17-402E-8CA4-6C1AE0256B23}" type="pres">
      <dgm:prSet presAssocID="{B7AEE26F-157B-4C2F-BC7A-1F39CEB7090F}" presName="parTx" presStyleLbl="revTx" presStyleIdx="0" presStyleCnt="3">
        <dgm:presLayoutVars>
          <dgm:chMax val="0"/>
          <dgm:chPref val="0"/>
        </dgm:presLayoutVars>
      </dgm:prSet>
      <dgm:spPr/>
    </dgm:pt>
    <dgm:pt modelId="{C13C194B-ED92-4FBC-9628-D8808238C095}" type="pres">
      <dgm:prSet presAssocID="{B192CF9B-CF4A-4C79-B549-3874A67D5E31}" presName="sibTrans" presStyleCnt="0"/>
      <dgm:spPr/>
    </dgm:pt>
    <dgm:pt modelId="{6EBD4C9B-9B9A-4D73-8C48-733BCF8F2E69}" type="pres">
      <dgm:prSet presAssocID="{AD3FD32A-7D0B-45F4-B5C8-DF4A8CCBD7C4}" presName="compNode" presStyleCnt="0"/>
      <dgm:spPr/>
    </dgm:pt>
    <dgm:pt modelId="{097AEBC0-0A8B-4FEA-B665-17587C77A76B}" type="pres">
      <dgm:prSet presAssocID="{AD3FD32A-7D0B-45F4-B5C8-DF4A8CCBD7C4}" presName="bgRect" presStyleLbl="bgShp" presStyleIdx="1" presStyleCnt="3"/>
      <dgm:spPr/>
    </dgm:pt>
    <dgm:pt modelId="{20D757F7-6916-49B2-9D67-6CE5E07D5CC0}" type="pres">
      <dgm:prSet presAssocID="{AD3FD32A-7D0B-45F4-B5C8-DF4A8CCBD7C4}" presName="iconRect" presStyleLbl="node1" presStyleIdx="1" presStyleCnt="3"/>
      <dgm:spPr>
        <a:ln>
          <a:noFill/>
        </a:ln>
      </dgm:spPr>
    </dgm:pt>
    <dgm:pt modelId="{EBA22A60-3ED9-4D7D-892C-11747E4F5AE3}" type="pres">
      <dgm:prSet presAssocID="{AD3FD32A-7D0B-45F4-B5C8-DF4A8CCBD7C4}" presName="spaceRect" presStyleCnt="0"/>
      <dgm:spPr/>
    </dgm:pt>
    <dgm:pt modelId="{3A5743E4-A2DF-407C-9A4B-5671CEF12849}" type="pres">
      <dgm:prSet presAssocID="{AD3FD32A-7D0B-45F4-B5C8-DF4A8CCBD7C4}" presName="parTx" presStyleLbl="revTx" presStyleIdx="1" presStyleCnt="3">
        <dgm:presLayoutVars>
          <dgm:chMax val="0"/>
          <dgm:chPref val="0"/>
        </dgm:presLayoutVars>
      </dgm:prSet>
      <dgm:spPr/>
    </dgm:pt>
    <dgm:pt modelId="{0AC049E9-DAAB-44A2-B7E2-D2654A3294E8}" type="pres">
      <dgm:prSet presAssocID="{63A5E6EC-9D92-40D7-9370-D4B68DCC52A7}" presName="sibTrans" presStyleCnt="0"/>
      <dgm:spPr/>
    </dgm:pt>
    <dgm:pt modelId="{54899E54-33D4-477E-A5E3-AE7237EE5528}" type="pres">
      <dgm:prSet presAssocID="{A250B3F2-0D41-4208-A42D-EF0B0C6E5D4A}" presName="compNode" presStyleCnt="0"/>
      <dgm:spPr/>
    </dgm:pt>
    <dgm:pt modelId="{DD3E07BD-E3BD-4514-BC0A-0A859B05BBA3}" type="pres">
      <dgm:prSet presAssocID="{A250B3F2-0D41-4208-A42D-EF0B0C6E5D4A}" presName="bgRect" presStyleLbl="bgShp" presStyleIdx="2" presStyleCnt="3"/>
      <dgm:spPr/>
    </dgm:pt>
    <dgm:pt modelId="{ABD750B9-EBEC-4659-9D0C-7FB2E170BCFE}" type="pres">
      <dgm:prSet presAssocID="{A250B3F2-0D41-4208-A42D-EF0B0C6E5D4A}" presName="iconRect" presStyleLbl="node1" presStyleIdx="2" presStyleCnt="3"/>
      <dgm:spPr>
        <a:ln>
          <a:noFill/>
        </a:ln>
      </dgm:spPr>
    </dgm:pt>
    <dgm:pt modelId="{BEB939C0-EC3D-4E66-868D-7A9343E28CB0}" type="pres">
      <dgm:prSet presAssocID="{A250B3F2-0D41-4208-A42D-EF0B0C6E5D4A}" presName="spaceRect" presStyleCnt="0"/>
      <dgm:spPr/>
    </dgm:pt>
    <dgm:pt modelId="{B25FEDEE-B755-4C2B-AF45-2183F565778E}" type="pres">
      <dgm:prSet presAssocID="{A250B3F2-0D41-4208-A42D-EF0B0C6E5D4A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ECFBF30B-2C23-4DE0-AF60-10E7F06B61B4}" srcId="{0BD2030A-9637-4D04-B414-19AE06A8E777}" destId="{A250B3F2-0D41-4208-A42D-EF0B0C6E5D4A}" srcOrd="2" destOrd="0" parTransId="{33B4491D-6919-49BC-A37B-436BD973717B}" sibTransId="{95E7FB51-8871-4E27-9D68-C9E0497A6234}"/>
    <dgm:cxn modelId="{4ADEAA7D-9B0B-41F7-B57D-79B494EF7CE0}" srcId="{0BD2030A-9637-4D04-B414-19AE06A8E777}" destId="{AD3FD32A-7D0B-45F4-B5C8-DF4A8CCBD7C4}" srcOrd="1" destOrd="0" parTransId="{772EB559-3FF0-4444-99B6-61B7E030DAB8}" sibTransId="{63A5E6EC-9D92-40D7-9370-D4B68DCC52A7}"/>
    <dgm:cxn modelId="{6A889787-3A78-4D33-8A88-E707FFE2200C}" type="presOf" srcId="{0BD2030A-9637-4D04-B414-19AE06A8E777}" destId="{9FE06AE2-C2C0-4FE3-BAC2-51FBCC76F5FD}" srcOrd="0" destOrd="0" presId="urn:microsoft.com/office/officeart/2018/2/layout/IconVerticalSolidList"/>
    <dgm:cxn modelId="{2EA33AC9-8B4A-4B15-B476-92153ED7257D}" srcId="{0BD2030A-9637-4D04-B414-19AE06A8E777}" destId="{B7AEE26F-157B-4C2F-BC7A-1F39CEB7090F}" srcOrd="0" destOrd="0" parTransId="{783B0841-14F1-4DD7-A7AC-FDC77CFA9C3F}" sibTransId="{B192CF9B-CF4A-4C79-B549-3874A67D5E31}"/>
    <dgm:cxn modelId="{F29DBFD1-45BA-444B-9CAE-50D3AC2F1C89}" type="presOf" srcId="{AD3FD32A-7D0B-45F4-B5C8-DF4A8CCBD7C4}" destId="{3A5743E4-A2DF-407C-9A4B-5671CEF12849}" srcOrd="0" destOrd="0" presId="urn:microsoft.com/office/officeart/2018/2/layout/IconVerticalSolidList"/>
    <dgm:cxn modelId="{61348BD5-7669-44CC-B13C-4C7C13BF983A}" type="presOf" srcId="{A250B3F2-0D41-4208-A42D-EF0B0C6E5D4A}" destId="{B25FEDEE-B755-4C2B-AF45-2183F565778E}" srcOrd="0" destOrd="0" presId="urn:microsoft.com/office/officeart/2018/2/layout/IconVerticalSolidList"/>
    <dgm:cxn modelId="{962B62F4-DDA7-46B0-8324-8262EA6AA5BB}" type="presOf" srcId="{B7AEE26F-157B-4C2F-BC7A-1F39CEB7090F}" destId="{441ECE60-2E17-402E-8CA4-6C1AE0256B23}" srcOrd="0" destOrd="0" presId="urn:microsoft.com/office/officeart/2018/2/layout/IconVerticalSolidList"/>
    <dgm:cxn modelId="{D3E36AC6-162D-4F25-8B64-F34E9164BE1F}" type="presParOf" srcId="{9FE06AE2-C2C0-4FE3-BAC2-51FBCC76F5FD}" destId="{3822F889-502F-4FA0-BFD8-16F5465A97B4}" srcOrd="0" destOrd="0" presId="urn:microsoft.com/office/officeart/2018/2/layout/IconVerticalSolidList"/>
    <dgm:cxn modelId="{1361A147-C67E-472E-9D57-5AF758FBEACB}" type="presParOf" srcId="{3822F889-502F-4FA0-BFD8-16F5465A97B4}" destId="{C3648C62-481D-4AE0-B303-E8F18FD5C56C}" srcOrd="0" destOrd="0" presId="urn:microsoft.com/office/officeart/2018/2/layout/IconVerticalSolidList"/>
    <dgm:cxn modelId="{F8A8FE2A-CB32-4429-8E84-95D3C3439A1F}" type="presParOf" srcId="{3822F889-502F-4FA0-BFD8-16F5465A97B4}" destId="{AEE9076E-F326-42C0-B756-5CB60D18A503}" srcOrd="1" destOrd="0" presId="urn:microsoft.com/office/officeart/2018/2/layout/IconVerticalSolidList"/>
    <dgm:cxn modelId="{76710268-22E3-4E51-8CA9-D69053490134}" type="presParOf" srcId="{3822F889-502F-4FA0-BFD8-16F5465A97B4}" destId="{3E03178D-74A5-42FF-898E-801E862CAD46}" srcOrd="2" destOrd="0" presId="urn:microsoft.com/office/officeart/2018/2/layout/IconVerticalSolidList"/>
    <dgm:cxn modelId="{8CA6AAA3-64D4-4183-9422-D89CBC466CB2}" type="presParOf" srcId="{3822F889-502F-4FA0-BFD8-16F5465A97B4}" destId="{441ECE60-2E17-402E-8CA4-6C1AE0256B23}" srcOrd="3" destOrd="0" presId="urn:microsoft.com/office/officeart/2018/2/layout/IconVerticalSolidList"/>
    <dgm:cxn modelId="{FAAC8B3F-A728-489A-880A-ADE7565887B1}" type="presParOf" srcId="{9FE06AE2-C2C0-4FE3-BAC2-51FBCC76F5FD}" destId="{C13C194B-ED92-4FBC-9628-D8808238C095}" srcOrd="1" destOrd="0" presId="urn:microsoft.com/office/officeart/2018/2/layout/IconVerticalSolidList"/>
    <dgm:cxn modelId="{6AE49CAD-4852-406B-AD87-54DE34E2626E}" type="presParOf" srcId="{9FE06AE2-C2C0-4FE3-BAC2-51FBCC76F5FD}" destId="{6EBD4C9B-9B9A-4D73-8C48-733BCF8F2E69}" srcOrd="2" destOrd="0" presId="urn:microsoft.com/office/officeart/2018/2/layout/IconVerticalSolidList"/>
    <dgm:cxn modelId="{9FD45321-8812-425A-A5D8-E401EA1E87B8}" type="presParOf" srcId="{6EBD4C9B-9B9A-4D73-8C48-733BCF8F2E69}" destId="{097AEBC0-0A8B-4FEA-B665-17587C77A76B}" srcOrd="0" destOrd="0" presId="urn:microsoft.com/office/officeart/2018/2/layout/IconVerticalSolidList"/>
    <dgm:cxn modelId="{90F9EA20-7329-4181-B682-D53C2EC31735}" type="presParOf" srcId="{6EBD4C9B-9B9A-4D73-8C48-733BCF8F2E69}" destId="{20D757F7-6916-49B2-9D67-6CE5E07D5CC0}" srcOrd="1" destOrd="0" presId="urn:microsoft.com/office/officeart/2018/2/layout/IconVerticalSolidList"/>
    <dgm:cxn modelId="{ABAE155B-A014-4236-AEFA-3183BC8BE13E}" type="presParOf" srcId="{6EBD4C9B-9B9A-4D73-8C48-733BCF8F2E69}" destId="{EBA22A60-3ED9-4D7D-892C-11747E4F5AE3}" srcOrd="2" destOrd="0" presId="urn:microsoft.com/office/officeart/2018/2/layout/IconVerticalSolidList"/>
    <dgm:cxn modelId="{B9E1D809-C21A-4725-B704-69F3980185B1}" type="presParOf" srcId="{6EBD4C9B-9B9A-4D73-8C48-733BCF8F2E69}" destId="{3A5743E4-A2DF-407C-9A4B-5671CEF12849}" srcOrd="3" destOrd="0" presId="urn:microsoft.com/office/officeart/2018/2/layout/IconVerticalSolidList"/>
    <dgm:cxn modelId="{CA792D32-9A54-4A27-B434-2563E3BB5572}" type="presParOf" srcId="{9FE06AE2-C2C0-4FE3-BAC2-51FBCC76F5FD}" destId="{0AC049E9-DAAB-44A2-B7E2-D2654A3294E8}" srcOrd="3" destOrd="0" presId="urn:microsoft.com/office/officeart/2018/2/layout/IconVerticalSolidList"/>
    <dgm:cxn modelId="{C45A878F-26F0-4631-AECB-7ED0735AAD29}" type="presParOf" srcId="{9FE06AE2-C2C0-4FE3-BAC2-51FBCC76F5FD}" destId="{54899E54-33D4-477E-A5E3-AE7237EE5528}" srcOrd="4" destOrd="0" presId="urn:microsoft.com/office/officeart/2018/2/layout/IconVerticalSolidList"/>
    <dgm:cxn modelId="{F33C513B-AAF8-4433-922C-3145259EFADD}" type="presParOf" srcId="{54899E54-33D4-477E-A5E3-AE7237EE5528}" destId="{DD3E07BD-E3BD-4514-BC0A-0A859B05BBA3}" srcOrd="0" destOrd="0" presId="urn:microsoft.com/office/officeart/2018/2/layout/IconVerticalSolidList"/>
    <dgm:cxn modelId="{1E5EDA47-5FF1-49EE-B54F-3B8D4ABC22DF}" type="presParOf" srcId="{54899E54-33D4-477E-A5E3-AE7237EE5528}" destId="{ABD750B9-EBEC-4659-9D0C-7FB2E170BCFE}" srcOrd="1" destOrd="0" presId="urn:microsoft.com/office/officeart/2018/2/layout/IconVerticalSolidList"/>
    <dgm:cxn modelId="{233DB44B-887C-40B9-B7C0-6DA2C3FDBABC}" type="presParOf" srcId="{54899E54-33D4-477E-A5E3-AE7237EE5528}" destId="{BEB939C0-EC3D-4E66-868D-7A9343E28CB0}" srcOrd="2" destOrd="0" presId="urn:microsoft.com/office/officeart/2018/2/layout/IconVerticalSolidList"/>
    <dgm:cxn modelId="{40D7935D-4B52-4DED-9C47-1AF1C0261788}" type="presParOf" srcId="{54899E54-33D4-477E-A5E3-AE7237EE5528}" destId="{B25FEDEE-B755-4C2B-AF45-2183F565778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472FA85-21E6-4414-AFFA-5D888435DAC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6444D13-074F-44BA-B71A-4EB9B0965E81}">
      <dgm:prSet/>
      <dgm:spPr/>
      <dgm:t>
        <a:bodyPr/>
        <a:lstStyle/>
        <a:p>
          <a:endParaRPr lang="en-US" dirty="0"/>
        </a:p>
      </dgm:t>
    </dgm:pt>
    <dgm:pt modelId="{B1AA7B2F-B018-4E29-92A6-4268281597BC}" type="parTrans" cxnId="{60D585A7-0242-46A6-8D9C-50F9C0DA3A37}">
      <dgm:prSet/>
      <dgm:spPr/>
      <dgm:t>
        <a:bodyPr/>
        <a:lstStyle/>
        <a:p>
          <a:endParaRPr lang="en-US"/>
        </a:p>
      </dgm:t>
    </dgm:pt>
    <dgm:pt modelId="{7470FB3E-05EE-4C3C-BFBB-C7C45DFFEC9D}" type="sibTrans" cxnId="{60D585A7-0242-46A6-8D9C-50F9C0DA3A37}">
      <dgm:prSet/>
      <dgm:spPr/>
      <dgm:t>
        <a:bodyPr/>
        <a:lstStyle/>
        <a:p>
          <a:endParaRPr lang="en-US"/>
        </a:p>
      </dgm:t>
    </dgm:pt>
    <dgm:pt modelId="{F502CA7B-611B-4908-9628-42D98BB2C0DA}">
      <dgm:prSet/>
      <dgm:spPr/>
      <dgm:t>
        <a:bodyPr/>
        <a:lstStyle/>
        <a:p>
          <a:endParaRPr lang="en-US" dirty="0"/>
        </a:p>
      </dgm:t>
    </dgm:pt>
    <dgm:pt modelId="{719AC198-E90B-477A-AB76-0EC72C983C44}" type="parTrans" cxnId="{D4730429-B995-4F12-8F8A-535E85A7D3DC}">
      <dgm:prSet/>
      <dgm:spPr/>
      <dgm:t>
        <a:bodyPr/>
        <a:lstStyle/>
        <a:p>
          <a:endParaRPr lang="en-US"/>
        </a:p>
      </dgm:t>
    </dgm:pt>
    <dgm:pt modelId="{C048D623-B02B-4BC2-906E-C9204DDEA2AA}" type="sibTrans" cxnId="{D4730429-B995-4F12-8F8A-535E85A7D3DC}">
      <dgm:prSet/>
      <dgm:spPr/>
      <dgm:t>
        <a:bodyPr/>
        <a:lstStyle/>
        <a:p>
          <a:endParaRPr lang="en-US"/>
        </a:p>
      </dgm:t>
    </dgm:pt>
    <dgm:pt modelId="{7AB62C41-7AF8-4E9B-85D7-3C5C29660318}">
      <dgm:prSet/>
      <dgm:spPr/>
      <dgm:t>
        <a:bodyPr/>
        <a:lstStyle/>
        <a:p>
          <a:endParaRPr lang="en-US" dirty="0"/>
        </a:p>
      </dgm:t>
    </dgm:pt>
    <dgm:pt modelId="{85288199-8B90-4E2F-B5E8-ECDCFBBE05EC}" type="parTrans" cxnId="{36AB41E8-E29D-4990-A12E-D4D72EC15151}">
      <dgm:prSet/>
      <dgm:spPr/>
      <dgm:t>
        <a:bodyPr/>
        <a:lstStyle/>
        <a:p>
          <a:endParaRPr lang="en-US"/>
        </a:p>
      </dgm:t>
    </dgm:pt>
    <dgm:pt modelId="{8E75FA4B-7A26-4229-A10D-A8FEE3CC2309}" type="sibTrans" cxnId="{36AB41E8-E29D-4990-A12E-D4D72EC15151}">
      <dgm:prSet/>
      <dgm:spPr/>
      <dgm:t>
        <a:bodyPr/>
        <a:lstStyle/>
        <a:p>
          <a:endParaRPr lang="en-US"/>
        </a:p>
      </dgm:t>
    </dgm:pt>
    <dgm:pt modelId="{2871837B-ECFE-4628-A100-37C4273B2E08}">
      <dgm:prSet/>
      <dgm:spPr/>
      <dgm:t>
        <a:bodyPr/>
        <a:lstStyle/>
        <a:p>
          <a:endParaRPr lang="en-US" dirty="0"/>
        </a:p>
      </dgm:t>
    </dgm:pt>
    <dgm:pt modelId="{F72504D4-A8A4-46E5-9E36-6940F7C22694}" type="parTrans" cxnId="{1BDFAE6C-9F22-474B-ABAE-67820D6EA2EC}">
      <dgm:prSet/>
      <dgm:spPr/>
      <dgm:t>
        <a:bodyPr/>
        <a:lstStyle/>
        <a:p>
          <a:endParaRPr lang="en-US"/>
        </a:p>
      </dgm:t>
    </dgm:pt>
    <dgm:pt modelId="{AA995993-B5AD-4BBD-985F-116441927DEC}" type="sibTrans" cxnId="{1BDFAE6C-9F22-474B-ABAE-67820D6EA2EC}">
      <dgm:prSet/>
      <dgm:spPr/>
      <dgm:t>
        <a:bodyPr/>
        <a:lstStyle/>
        <a:p>
          <a:endParaRPr lang="en-US"/>
        </a:p>
      </dgm:t>
    </dgm:pt>
    <dgm:pt modelId="{7A7DB14B-211C-467D-8AC4-9B1D18E46E42}" type="pres">
      <dgm:prSet presAssocID="{E472FA85-21E6-4414-AFFA-5D888435DAC3}" presName="linear" presStyleCnt="0">
        <dgm:presLayoutVars>
          <dgm:animLvl val="lvl"/>
          <dgm:resizeHandles val="exact"/>
        </dgm:presLayoutVars>
      </dgm:prSet>
      <dgm:spPr/>
    </dgm:pt>
    <dgm:pt modelId="{EC9E7AF4-0C28-470F-9CF9-FB13D8912584}" type="pres">
      <dgm:prSet presAssocID="{16444D13-074F-44BA-B71A-4EB9B0965E81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2B01682D-C581-4B1D-AB6A-734818519DF1}" type="pres">
      <dgm:prSet presAssocID="{7470FB3E-05EE-4C3C-BFBB-C7C45DFFEC9D}" presName="spacer" presStyleCnt="0"/>
      <dgm:spPr/>
    </dgm:pt>
    <dgm:pt modelId="{13035B16-23A9-422F-9765-72AC86C945B0}" type="pres">
      <dgm:prSet presAssocID="{F502CA7B-611B-4908-9628-42D98BB2C0DA}" presName="parentText" presStyleLbl="node1" presStyleIdx="1" presStyleCnt="4" custLinFactNeighborX="9" custLinFactNeighborY="14432">
        <dgm:presLayoutVars>
          <dgm:chMax val="0"/>
          <dgm:bulletEnabled val="1"/>
        </dgm:presLayoutVars>
      </dgm:prSet>
      <dgm:spPr/>
    </dgm:pt>
    <dgm:pt modelId="{340DBD39-F277-49E5-A93E-7585052279C2}" type="pres">
      <dgm:prSet presAssocID="{C048D623-B02B-4BC2-906E-C9204DDEA2AA}" presName="spacer" presStyleCnt="0"/>
      <dgm:spPr/>
    </dgm:pt>
    <dgm:pt modelId="{407C1F04-B30E-4A21-B5EE-8DEAC0950FDF}" type="pres">
      <dgm:prSet presAssocID="{7AB62C41-7AF8-4E9B-85D7-3C5C29660318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0DE86A6A-D734-4DC9-998E-F782ED812BBC}" type="pres">
      <dgm:prSet presAssocID="{8E75FA4B-7A26-4229-A10D-A8FEE3CC2309}" presName="spacer" presStyleCnt="0"/>
      <dgm:spPr/>
    </dgm:pt>
    <dgm:pt modelId="{CB6E32BE-3063-46B0-A822-9A5C87C0929B}" type="pres">
      <dgm:prSet presAssocID="{2871837B-ECFE-4628-A100-37C4273B2E08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D4730429-B995-4F12-8F8A-535E85A7D3DC}" srcId="{E472FA85-21E6-4414-AFFA-5D888435DAC3}" destId="{F502CA7B-611B-4908-9628-42D98BB2C0DA}" srcOrd="1" destOrd="0" parTransId="{719AC198-E90B-477A-AB76-0EC72C983C44}" sibTransId="{C048D623-B02B-4BC2-906E-C9204DDEA2AA}"/>
    <dgm:cxn modelId="{1BDFAE6C-9F22-474B-ABAE-67820D6EA2EC}" srcId="{E472FA85-21E6-4414-AFFA-5D888435DAC3}" destId="{2871837B-ECFE-4628-A100-37C4273B2E08}" srcOrd="3" destOrd="0" parTransId="{F72504D4-A8A4-46E5-9E36-6940F7C22694}" sibTransId="{AA995993-B5AD-4BBD-985F-116441927DEC}"/>
    <dgm:cxn modelId="{D5E8AC6D-94C9-44A9-96A2-6E2C8B1EDB6D}" type="presOf" srcId="{E472FA85-21E6-4414-AFFA-5D888435DAC3}" destId="{7A7DB14B-211C-467D-8AC4-9B1D18E46E42}" srcOrd="0" destOrd="0" presId="urn:microsoft.com/office/officeart/2005/8/layout/vList2"/>
    <dgm:cxn modelId="{7ECFDFA5-BB88-42C9-8702-3187433D39D6}" type="presOf" srcId="{16444D13-074F-44BA-B71A-4EB9B0965E81}" destId="{EC9E7AF4-0C28-470F-9CF9-FB13D8912584}" srcOrd="0" destOrd="0" presId="urn:microsoft.com/office/officeart/2005/8/layout/vList2"/>
    <dgm:cxn modelId="{60D585A7-0242-46A6-8D9C-50F9C0DA3A37}" srcId="{E472FA85-21E6-4414-AFFA-5D888435DAC3}" destId="{16444D13-074F-44BA-B71A-4EB9B0965E81}" srcOrd="0" destOrd="0" parTransId="{B1AA7B2F-B018-4E29-92A6-4268281597BC}" sibTransId="{7470FB3E-05EE-4C3C-BFBB-C7C45DFFEC9D}"/>
    <dgm:cxn modelId="{C142F9CE-1628-4D17-B079-38C4CE7E983E}" type="presOf" srcId="{7AB62C41-7AF8-4E9B-85D7-3C5C29660318}" destId="{407C1F04-B30E-4A21-B5EE-8DEAC0950FDF}" srcOrd="0" destOrd="0" presId="urn:microsoft.com/office/officeart/2005/8/layout/vList2"/>
    <dgm:cxn modelId="{D8193FD0-7CF3-43F1-BFA7-E2AF4160BDA8}" type="presOf" srcId="{2871837B-ECFE-4628-A100-37C4273B2E08}" destId="{CB6E32BE-3063-46B0-A822-9A5C87C0929B}" srcOrd="0" destOrd="0" presId="urn:microsoft.com/office/officeart/2005/8/layout/vList2"/>
    <dgm:cxn modelId="{36AB41E8-E29D-4990-A12E-D4D72EC15151}" srcId="{E472FA85-21E6-4414-AFFA-5D888435DAC3}" destId="{7AB62C41-7AF8-4E9B-85D7-3C5C29660318}" srcOrd="2" destOrd="0" parTransId="{85288199-8B90-4E2F-B5E8-ECDCFBBE05EC}" sibTransId="{8E75FA4B-7A26-4229-A10D-A8FEE3CC2309}"/>
    <dgm:cxn modelId="{F239BAFF-F429-4CC6-9CFF-911936F1976E}" type="presOf" srcId="{F502CA7B-611B-4908-9628-42D98BB2C0DA}" destId="{13035B16-23A9-422F-9765-72AC86C945B0}" srcOrd="0" destOrd="0" presId="urn:microsoft.com/office/officeart/2005/8/layout/vList2"/>
    <dgm:cxn modelId="{261BA0AA-A82C-4328-AB62-862F31C420FD}" type="presParOf" srcId="{7A7DB14B-211C-467D-8AC4-9B1D18E46E42}" destId="{EC9E7AF4-0C28-470F-9CF9-FB13D8912584}" srcOrd="0" destOrd="0" presId="urn:microsoft.com/office/officeart/2005/8/layout/vList2"/>
    <dgm:cxn modelId="{C6137DC5-4AF6-4470-AA5F-05C008EEC52D}" type="presParOf" srcId="{7A7DB14B-211C-467D-8AC4-9B1D18E46E42}" destId="{2B01682D-C581-4B1D-AB6A-734818519DF1}" srcOrd="1" destOrd="0" presId="urn:microsoft.com/office/officeart/2005/8/layout/vList2"/>
    <dgm:cxn modelId="{E4FB92BD-9B3D-41C7-87C3-04483E7D9919}" type="presParOf" srcId="{7A7DB14B-211C-467D-8AC4-9B1D18E46E42}" destId="{13035B16-23A9-422F-9765-72AC86C945B0}" srcOrd="2" destOrd="0" presId="urn:microsoft.com/office/officeart/2005/8/layout/vList2"/>
    <dgm:cxn modelId="{6FB113D8-F452-4577-902B-5AB1C1BB6013}" type="presParOf" srcId="{7A7DB14B-211C-467D-8AC4-9B1D18E46E42}" destId="{340DBD39-F277-49E5-A93E-7585052279C2}" srcOrd="3" destOrd="0" presId="urn:microsoft.com/office/officeart/2005/8/layout/vList2"/>
    <dgm:cxn modelId="{24103221-EED2-46D3-B33F-09D5E988A205}" type="presParOf" srcId="{7A7DB14B-211C-467D-8AC4-9B1D18E46E42}" destId="{407C1F04-B30E-4A21-B5EE-8DEAC0950FDF}" srcOrd="4" destOrd="0" presId="urn:microsoft.com/office/officeart/2005/8/layout/vList2"/>
    <dgm:cxn modelId="{A9F709E6-2916-4B9F-B2CE-5944021BD1D7}" type="presParOf" srcId="{7A7DB14B-211C-467D-8AC4-9B1D18E46E42}" destId="{0DE86A6A-D734-4DC9-998E-F782ED812BBC}" srcOrd="5" destOrd="0" presId="urn:microsoft.com/office/officeart/2005/8/layout/vList2"/>
    <dgm:cxn modelId="{102C5B7C-051F-4066-8F96-A9353D6E2B10}" type="presParOf" srcId="{7A7DB14B-211C-467D-8AC4-9B1D18E46E42}" destId="{CB6E32BE-3063-46B0-A822-9A5C87C0929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4FE929B-6E91-4FBF-9465-9442519559CC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922D14-9955-4769-99EF-B1830B2E94C7}">
      <dgm:prSet/>
      <dgm:spPr/>
      <dgm:t>
        <a:bodyPr/>
        <a:lstStyle/>
        <a:p>
          <a:endParaRPr lang="en-US" dirty="0"/>
        </a:p>
      </dgm:t>
    </dgm:pt>
    <dgm:pt modelId="{9FEB14BA-61B9-4A2A-AC81-4E335EEFB621}" type="parTrans" cxnId="{1A28187A-545C-42CD-9063-2B1C1C69F091}">
      <dgm:prSet/>
      <dgm:spPr/>
      <dgm:t>
        <a:bodyPr/>
        <a:lstStyle/>
        <a:p>
          <a:endParaRPr lang="en-US"/>
        </a:p>
      </dgm:t>
    </dgm:pt>
    <dgm:pt modelId="{17D74892-1880-4904-A3BF-CE3EA8DA51A9}" type="sibTrans" cxnId="{1A28187A-545C-42CD-9063-2B1C1C69F091}">
      <dgm:prSet/>
      <dgm:spPr/>
      <dgm:t>
        <a:bodyPr/>
        <a:lstStyle/>
        <a:p>
          <a:endParaRPr lang="en-US"/>
        </a:p>
      </dgm:t>
    </dgm:pt>
    <dgm:pt modelId="{FA67DAC7-329C-4FA4-846A-E5C26DC091E2}">
      <dgm:prSet/>
      <dgm:spPr/>
      <dgm:t>
        <a:bodyPr/>
        <a:lstStyle/>
        <a:p>
          <a:endParaRPr lang="en-US" dirty="0"/>
        </a:p>
      </dgm:t>
    </dgm:pt>
    <dgm:pt modelId="{2093B9D0-0416-410E-9490-8877F681F3DB}" type="parTrans" cxnId="{148095FF-C5CF-4E9F-8364-80866C04FEBF}">
      <dgm:prSet/>
      <dgm:spPr/>
      <dgm:t>
        <a:bodyPr/>
        <a:lstStyle/>
        <a:p>
          <a:endParaRPr lang="en-US"/>
        </a:p>
      </dgm:t>
    </dgm:pt>
    <dgm:pt modelId="{B18C542C-459D-45E9-9D9D-F4847BF81FB7}" type="sibTrans" cxnId="{148095FF-C5CF-4E9F-8364-80866C04FEBF}">
      <dgm:prSet/>
      <dgm:spPr/>
      <dgm:t>
        <a:bodyPr/>
        <a:lstStyle/>
        <a:p>
          <a:endParaRPr lang="en-US"/>
        </a:p>
      </dgm:t>
    </dgm:pt>
    <dgm:pt modelId="{DA7DBAA7-C7CE-47A1-A9D8-5246A80C86E3}">
      <dgm:prSet/>
      <dgm:spPr/>
      <dgm:t>
        <a:bodyPr/>
        <a:lstStyle/>
        <a:p>
          <a:endParaRPr lang="en-US" dirty="0"/>
        </a:p>
      </dgm:t>
    </dgm:pt>
    <dgm:pt modelId="{4B43C3F1-36C2-4B4A-9A49-63FAA2DBB136}" type="parTrans" cxnId="{99F5BF2F-12BE-4511-88F4-375B2C583D13}">
      <dgm:prSet/>
      <dgm:spPr/>
      <dgm:t>
        <a:bodyPr/>
        <a:lstStyle/>
        <a:p>
          <a:endParaRPr lang="en-US"/>
        </a:p>
      </dgm:t>
    </dgm:pt>
    <dgm:pt modelId="{BC21DD95-9495-4274-BEED-562170E96712}" type="sibTrans" cxnId="{99F5BF2F-12BE-4511-88F4-375B2C583D13}">
      <dgm:prSet/>
      <dgm:spPr/>
      <dgm:t>
        <a:bodyPr/>
        <a:lstStyle/>
        <a:p>
          <a:endParaRPr lang="en-US"/>
        </a:p>
      </dgm:t>
    </dgm:pt>
    <dgm:pt modelId="{A969F3C9-2A29-4EE6-A059-455D788A8E27}">
      <dgm:prSet/>
      <dgm:spPr/>
      <dgm:t>
        <a:bodyPr/>
        <a:lstStyle/>
        <a:p>
          <a:endParaRPr lang="en-US" dirty="0"/>
        </a:p>
      </dgm:t>
    </dgm:pt>
    <dgm:pt modelId="{7B5C908D-6AC0-4744-88C7-2E8C9E9D3789}" type="parTrans" cxnId="{06333E97-8769-4C49-B1AE-9B30BDC3E298}">
      <dgm:prSet/>
      <dgm:spPr/>
      <dgm:t>
        <a:bodyPr/>
        <a:lstStyle/>
        <a:p>
          <a:endParaRPr lang="en-US"/>
        </a:p>
      </dgm:t>
    </dgm:pt>
    <dgm:pt modelId="{231F21B8-15AF-4FB5-BE47-240E1E788625}" type="sibTrans" cxnId="{06333E97-8769-4C49-B1AE-9B30BDC3E298}">
      <dgm:prSet/>
      <dgm:spPr/>
      <dgm:t>
        <a:bodyPr/>
        <a:lstStyle/>
        <a:p>
          <a:endParaRPr lang="en-US"/>
        </a:p>
      </dgm:t>
    </dgm:pt>
    <dgm:pt modelId="{5441F7CF-9007-455C-B91D-79BD940816B9}">
      <dgm:prSet/>
      <dgm:spPr/>
      <dgm:t>
        <a:bodyPr/>
        <a:lstStyle/>
        <a:p>
          <a:endParaRPr lang="en-US" dirty="0"/>
        </a:p>
      </dgm:t>
    </dgm:pt>
    <dgm:pt modelId="{502A072E-2D7E-4E7B-B41B-3FB8EB2F8DC0}" type="parTrans" cxnId="{D8454885-F225-4B33-893B-1CC6761CBE6D}">
      <dgm:prSet/>
      <dgm:spPr/>
      <dgm:t>
        <a:bodyPr/>
        <a:lstStyle/>
        <a:p>
          <a:endParaRPr lang="en-US"/>
        </a:p>
      </dgm:t>
    </dgm:pt>
    <dgm:pt modelId="{27235B73-7159-4CF5-B45F-341F55C9BEF8}" type="sibTrans" cxnId="{D8454885-F225-4B33-893B-1CC6761CBE6D}">
      <dgm:prSet/>
      <dgm:spPr/>
      <dgm:t>
        <a:bodyPr/>
        <a:lstStyle/>
        <a:p>
          <a:endParaRPr lang="en-US"/>
        </a:p>
      </dgm:t>
    </dgm:pt>
    <dgm:pt modelId="{963DD9C5-7248-4DC4-9A8C-5B47B322DA3E}">
      <dgm:prSet/>
      <dgm:spPr/>
      <dgm:t>
        <a:bodyPr/>
        <a:lstStyle/>
        <a:p>
          <a:endParaRPr lang="en-US" dirty="0"/>
        </a:p>
      </dgm:t>
    </dgm:pt>
    <dgm:pt modelId="{415B021B-1245-4D6F-B103-9E0DDABBD64D}" type="sibTrans" cxnId="{3B321887-EC74-44C6-AADC-548302489DD2}">
      <dgm:prSet/>
      <dgm:spPr/>
      <dgm:t>
        <a:bodyPr/>
        <a:lstStyle/>
        <a:p>
          <a:endParaRPr lang="en-US"/>
        </a:p>
      </dgm:t>
    </dgm:pt>
    <dgm:pt modelId="{CBC0F99B-9C7B-4AA0-875C-E198FDC89F4C}" type="parTrans" cxnId="{3B321887-EC74-44C6-AADC-548302489DD2}">
      <dgm:prSet/>
      <dgm:spPr/>
      <dgm:t>
        <a:bodyPr/>
        <a:lstStyle/>
        <a:p>
          <a:endParaRPr lang="en-US"/>
        </a:p>
      </dgm:t>
    </dgm:pt>
    <dgm:pt modelId="{D0B43B85-54E6-40C5-9DAB-409590E02A93}" type="pres">
      <dgm:prSet presAssocID="{64FE929B-6E91-4FBF-9465-9442519559CC}" presName="diagram" presStyleCnt="0">
        <dgm:presLayoutVars>
          <dgm:dir/>
          <dgm:resizeHandles val="exact"/>
        </dgm:presLayoutVars>
      </dgm:prSet>
      <dgm:spPr/>
    </dgm:pt>
    <dgm:pt modelId="{708849F8-6EDE-48AC-99CD-0197A14A0DE1}" type="pres">
      <dgm:prSet presAssocID="{963DD9C5-7248-4DC4-9A8C-5B47B322DA3E}" presName="node" presStyleLbl="node1" presStyleIdx="0" presStyleCnt="6">
        <dgm:presLayoutVars>
          <dgm:bulletEnabled val="1"/>
        </dgm:presLayoutVars>
      </dgm:prSet>
      <dgm:spPr/>
    </dgm:pt>
    <dgm:pt modelId="{7DA51759-6FAF-4E98-B773-B11EFB7B6349}" type="pres">
      <dgm:prSet presAssocID="{415B021B-1245-4D6F-B103-9E0DDABBD64D}" presName="sibTrans" presStyleCnt="0"/>
      <dgm:spPr/>
    </dgm:pt>
    <dgm:pt modelId="{4E4E68D1-10B0-4BA1-9FEB-73D9DBD50E7E}" type="pres">
      <dgm:prSet presAssocID="{0C922D14-9955-4769-99EF-B1830B2E94C7}" presName="node" presStyleLbl="node1" presStyleIdx="1" presStyleCnt="6">
        <dgm:presLayoutVars>
          <dgm:bulletEnabled val="1"/>
        </dgm:presLayoutVars>
      </dgm:prSet>
      <dgm:spPr/>
    </dgm:pt>
    <dgm:pt modelId="{BCCA86F7-4A60-449F-9D45-9B6E73E471B6}" type="pres">
      <dgm:prSet presAssocID="{17D74892-1880-4904-A3BF-CE3EA8DA51A9}" presName="sibTrans" presStyleCnt="0"/>
      <dgm:spPr/>
    </dgm:pt>
    <dgm:pt modelId="{CDE052FB-F998-41A8-807C-0F461529B4DA}" type="pres">
      <dgm:prSet presAssocID="{FA67DAC7-329C-4FA4-846A-E5C26DC091E2}" presName="node" presStyleLbl="node1" presStyleIdx="2" presStyleCnt="6">
        <dgm:presLayoutVars>
          <dgm:bulletEnabled val="1"/>
        </dgm:presLayoutVars>
      </dgm:prSet>
      <dgm:spPr/>
    </dgm:pt>
    <dgm:pt modelId="{49AE7244-BC9B-4FBE-9AE0-89EEEE6554A0}" type="pres">
      <dgm:prSet presAssocID="{B18C542C-459D-45E9-9D9D-F4847BF81FB7}" presName="sibTrans" presStyleCnt="0"/>
      <dgm:spPr/>
    </dgm:pt>
    <dgm:pt modelId="{7C8DD0CA-3C57-4672-859F-FF0F3D8B3B6D}" type="pres">
      <dgm:prSet presAssocID="{DA7DBAA7-C7CE-47A1-A9D8-5246A80C86E3}" presName="node" presStyleLbl="node1" presStyleIdx="3" presStyleCnt="6">
        <dgm:presLayoutVars>
          <dgm:bulletEnabled val="1"/>
        </dgm:presLayoutVars>
      </dgm:prSet>
      <dgm:spPr/>
    </dgm:pt>
    <dgm:pt modelId="{5F825750-B676-42D7-A1F8-2D6A7FB11E8E}" type="pres">
      <dgm:prSet presAssocID="{BC21DD95-9495-4274-BEED-562170E96712}" presName="sibTrans" presStyleCnt="0"/>
      <dgm:spPr/>
    </dgm:pt>
    <dgm:pt modelId="{E8301D92-B930-4191-BDA7-1F273AABC011}" type="pres">
      <dgm:prSet presAssocID="{A969F3C9-2A29-4EE6-A059-455D788A8E27}" presName="node" presStyleLbl="node1" presStyleIdx="4" presStyleCnt="6">
        <dgm:presLayoutVars>
          <dgm:bulletEnabled val="1"/>
        </dgm:presLayoutVars>
      </dgm:prSet>
      <dgm:spPr/>
    </dgm:pt>
    <dgm:pt modelId="{A1C92F27-19DF-4D33-BF23-4947E888FECB}" type="pres">
      <dgm:prSet presAssocID="{231F21B8-15AF-4FB5-BE47-240E1E788625}" presName="sibTrans" presStyleCnt="0"/>
      <dgm:spPr/>
    </dgm:pt>
    <dgm:pt modelId="{9EA5966D-7ABE-47AB-9E39-FF028B65839D}" type="pres">
      <dgm:prSet presAssocID="{5441F7CF-9007-455C-B91D-79BD940816B9}" presName="node" presStyleLbl="node1" presStyleIdx="5" presStyleCnt="6">
        <dgm:presLayoutVars>
          <dgm:bulletEnabled val="1"/>
        </dgm:presLayoutVars>
      </dgm:prSet>
      <dgm:spPr/>
    </dgm:pt>
  </dgm:ptLst>
  <dgm:cxnLst>
    <dgm:cxn modelId="{9A59B727-AF0B-4498-933F-EC8414EE0CFB}" type="presOf" srcId="{963DD9C5-7248-4DC4-9A8C-5B47B322DA3E}" destId="{708849F8-6EDE-48AC-99CD-0197A14A0DE1}" srcOrd="0" destOrd="0" presId="urn:microsoft.com/office/officeart/2005/8/layout/default"/>
    <dgm:cxn modelId="{99F5BF2F-12BE-4511-88F4-375B2C583D13}" srcId="{64FE929B-6E91-4FBF-9465-9442519559CC}" destId="{DA7DBAA7-C7CE-47A1-A9D8-5246A80C86E3}" srcOrd="3" destOrd="0" parTransId="{4B43C3F1-36C2-4B4A-9A49-63FAA2DBB136}" sibTransId="{BC21DD95-9495-4274-BEED-562170E96712}"/>
    <dgm:cxn modelId="{AAA9C035-6C91-4E8F-851A-F6DC78A5B7AB}" type="presOf" srcId="{5441F7CF-9007-455C-B91D-79BD940816B9}" destId="{9EA5966D-7ABE-47AB-9E39-FF028B65839D}" srcOrd="0" destOrd="0" presId="urn:microsoft.com/office/officeart/2005/8/layout/default"/>
    <dgm:cxn modelId="{7347DD40-2E36-445E-B780-10423CF7BB1D}" type="presOf" srcId="{DA7DBAA7-C7CE-47A1-A9D8-5246A80C86E3}" destId="{7C8DD0CA-3C57-4672-859F-FF0F3D8B3B6D}" srcOrd="0" destOrd="0" presId="urn:microsoft.com/office/officeart/2005/8/layout/default"/>
    <dgm:cxn modelId="{738E2F65-CD5C-4049-A97D-1DC05EDB059F}" type="presOf" srcId="{FA67DAC7-329C-4FA4-846A-E5C26DC091E2}" destId="{CDE052FB-F998-41A8-807C-0F461529B4DA}" srcOrd="0" destOrd="0" presId="urn:microsoft.com/office/officeart/2005/8/layout/default"/>
    <dgm:cxn modelId="{1A28187A-545C-42CD-9063-2B1C1C69F091}" srcId="{64FE929B-6E91-4FBF-9465-9442519559CC}" destId="{0C922D14-9955-4769-99EF-B1830B2E94C7}" srcOrd="1" destOrd="0" parTransId="{9FEB14BA-61B9-4A2A-AC81-4E335EEFB621}" sibTransId="{17D74892-1880-4904-A3BF-CE3EA8DA51A9}"/>
    <dgm:cxn modelId="{D8454885-F225-4B33-893B-1CC6761CBE6D}" srcId="{64FE929B-6E91-4FBF-9465-9442519559CC}" destId="{5441F7CF-9007-455C-B91D-79BD940816B9}" srcOrd="5" destOrd="0" parTransId="{502A072E-2D7E-4E7B-B41B-3FB8EB2F8DC0}" sibTransId="{27235B73-7159-4CF5-B45F-341F55C9BEF8}"/>
    <dgm:cxn modelId="{3B321887-EC74-44C6-AADC-548302489DD2}" srcId="{64FE929B-6E91-4FBF-9465-9442519559CC}" destId="{963DD9C5-7248-4DC4-9A8C-5B47B322DA3E}" srcOrd="0" destOrd="0" parTransId="{CBC0F99B-9C7B-4AA0-875C-E198FDC89F4C}" sibTransId="{415B021B-1245-4D6F-B103-9E0DDABBD64D}"/>
    <dgm:cxn modelId="{30D37B8D-8055-43B0-89ED-D68C9D5FE8FA}" type="presOf" srcId="{64FE929B-6E91-4FBF-9465-9442519559CC}" destId="{D0B43B85-54E6-40C5-9DAB-409590E02A93}" srcOrd="0" destOrd="0" presId="urn:microsoft.com/office/officeart/2005/8/layout/default"/>
    <dgm:cxn modelId="{06333E97-8769-4C49-B1AE-9B30BDC3E298}" srcId="{64FE929B-6E91-4FBF-9465-9442519559CC}" destId="{A969F3C9-2A29-4EE6-A059-455D788A8E27}" srcOrd="4" destOrd="0" parTransId="{7B5C908D-6AC0-4744-88C7-2E8C9E9D3789}" sibTransId="{231F21B8-15AF-4FB5-BE47-240E1E788625}"/>
    <dgm:cxn modelId="{BB541AB8-2CA0-496E-A6D5-3A8D9EB17F1D}" type="presOf" srcId="{A969F3C9-2A29-4EE6-A059-455D788A8E27}" destId="{E8301D92-B930-4191-BDA7-1F273AABC011}" srcOrd="0" destOrd="0" presId="urn:microsoft.com/office/officeart/2005/8/layout/default"/>
    <dgm:cxn modelId="{4972C3C2-60F2-4BDE-A7D3-3BFDF763E18B}" type="presOf" srcId="{0C922D14-9955-4769-99EF-B1830B2E94C7}" destId="{4E4E68D1-10B0-4BA1-9FEB-73D9DBD50E7E}" srcOrd="0" destOrd="0" presId="urn:microsoft.com/office/officeart/2005/8/layout/default"/>
    <dgm:cxn modelId="{148095FF-C5CF-4E9F-8364-80866C04FEBF}" srcId="{64FE929B-6E91-4FBF-9465-9442519559CC}" destId="{FA67DAC7-329C-4FA4-846A-E5C26DC091E2}" srcOrd="2" destOrd="0" parTransId="{2093B9D0-0416-410E-9490-8877F681F3DB}" sibTransId="{B18C542C-459D-45E9-9D9D-F4847BF81FB7}"/>
    <dgm:cxn modelId="{53D22E8F-539F-4584-B768-77C3C1901404}" type="presParOf" srcId="{D0B43B85-54E6-40C5-9DAB-409590E02A93}" destId="{708849F8-6EDE-48AC-99CD-0197A14A0DE1}" srcOrd="0" destOrd="0" presId="urn:microsoft.com/office/officeart/2005/8/layout/default"/>
    <dgm:cxn modelId="{9548557E-9ABC-434B-9744-C14FA01DE0C5}" type="presParOf" srcId="{D0B43B85-54E6-40C5-9DAB-409590E02A93}" destId="{7DA51759-6FAF-4E98-B773-B11EFB7B6349}" srcOrd="1" destOrd="0" presId="urn:microsoft.com/office/officeart/2005/8/layout/default"/>
    <dgm:cxn modelId="{79474D80-51CE-4B71-A9B8-9D2488B22A22}" type="presParOf" srcId="{D0B43B85-54E6-40C5-9DAB-409590E02A93}" destId="{4E4E68D1-10B0-4BA1-9FEB-73D9DBD50E7E}" srcOrd="2" destOrd="0" presId="urn:microsoft.com/office/officeart/2005/8/layout/default"/>
    <dgm:cxn modelId="{554AEF51-3850-4473-B573-D3E3D984BE52}" type="presParOf" srcId="{D0B43B85-54E6-40C5-9DAB-409590E02A93}" destId="{BCCA86F7-4A60-449F-9D45-9B6E73E471B6}" srcOrd="3" destOrd="0" presId="urn:microsoft.com/office/officeart/2005/8/layout/default"/>
    <dgm:cxn modelId="{73066BF1-9C2D-4C79-8D96-D57927C388AE}" type="presParOf" srcId="{D0B43B85-54E6-40C5-9DAB-409590E02A93}" destId="{CDE052FB-F998-41A8-807C-0F461529B4DA}" srcOrd="4" destOrd="0" presId="urn:microsoft.com/office/officeart/2005/8/layout/default"/>
    <dgm:cxn modelId="{D3E16763-F89D-4CC2-8BEF-6A3B90A1CFD8}" type="presParOf" srcId="{D0B43B85-54E6-40C5-9DAB-409590E02A93}" destId="{49AE7244-BC9B-4FBE-9AE0-89EEEE6554A0}" srcOrd="5" destOrd="0" presId="urn:microsoft.com/office/officeart/2005/8/layout/default"/>
    <dgm:cxn modelId="{F07F88FE-776F-42A7-AA4A-C16BC66BF2B2}" type="presParOf" srcId="{D0B43B85-54E6-40C5-9DAB-409590E02A93}" destId="{7C8DD0CA-3C57-4672-859F-FF0F3D8B3B6D}" srcOrd="6" destOrd="0" presId="urn:microsoft.com/office/officeart/2005/8/layout/default"/>
    <dgm:cxn modelId="{75A5E10E-8C67-41BB-B46B-3BFB90B4D65C}" type="presParOf" srcId="{D0B43B85-54E6-40C5-9DAB-409590E02A93}" destId="{5F825750-B676-42D7-A1F8-2D6A7FB11E8E}" srcOrd="7" destOrd="0" presId="urn:microsoft.com/office/officeart/2005/8/layout/default"/>
    <dgm:cxn modelId="{A4A4A8A4-4D45-4F45-8C37-2E7587531AD1}" type="presParOf" srcId="{D0B43B85-54E6-40C5-9DAB-409590E02A93}" destId="{E8301D92-B930-4191-BDA7-1F273AABC011}" srcOrd="8" destOrd="0" presId="urn:microsoft.com/office/officeart/2005/8/layout/default"/>
    <dgm:cxn modelId="{9C1D8A45-F0AC-4384-8CD8-542684D38CAF}" type="presParOf" srcId="{D0B43B85-54E6-40C5-9DAB-409590E02A93}" destId="{A1C92F27-19DF-4D33-BF23-4947E888FECB}" srcOrd="9" destOrd="0" presId="urn:microsoft.com/office/officeart/2005/8/layout/default"/>
    <dgm:cxn modelId="{73C68DC5-E8D2-45D4-B573-1D1CD8BA6AF6}" type="presParOf" srcId="{D0B43B85-54E6-40C5-9DAB-409590E02A93}" destId="{9EA5966D-7ABE-47AB-9E39-FF028B65839D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648C62-481D-4AE0-B303-E8F18FD5C56C}">
      <dsp:nvSpPr>
        <dsp:cNvPr id="0" name=""/>
        <dsp:cNvSpPr/>
      </dsp:nvSpPr>
      <dsp:spPr>
        <a:xfrm>
          <a:off x="0" y="0"/>
          <a:ext cx="3931920" cy="1305966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E9076E-F326-42C0-B756-5CB60D18A503}">
      <dsp:nvSpPr>
        <dsp:cNvPr id="0" name=""/>
        <dsp:cNvSpPr/>
      </dsp:nvSpPr>
      <dsp:spPr>
        <a:xfrm>
          <a:off x="395054" y="294400"/>
          <a:ext cx="718281" cy="71828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1ECE60-2E17-402E-8CA4-6C1AE0256B23}">
      <dsp:nvSpPr>
        <dsp:cNvPr id="0" name=""/>
        <dsp:cNvSpPr/>
      </dsp:nvSpPr>
      <dsp:spPr>
        <a:xfrm>
          <a:off x="1508391" y="558"/>
          <a:ext cx="2423528" cy="13059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215" tIns="138215" rIns="138215" bIns="138215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 dirty="0"/>
        </a:p>
      </dsp:txBody>
      <dsp:txXfrm>
        <a:off x="1508391" y="558"/>
        <a:ext cx="2423528" cy="1305966"/>
      </dsp:txXfrm>
    </dsp:sp>
    <dsp:sp modelId="{097AEBC0-0A8B-4FEA-B665-17587C77A76B}">
      <dsp:nvSpPr>
        <dsp:cNvPr id="0" name=""/>
        <dsp:cNvSpPr/>
      </dsp:nvSpPr>
      <dsp:spPr>
        <a:xfrm>
          <a:off x="0" y="1633016"/>
          <a:ext cx="3931920" cy="1305966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D757F7-6916-49B2-9D67-6CE5E07D5CC0}">
      <dsp:nvSpPr>
        <dsp:cNvPr id="0" name=""/>
        <dsp:cNvSpPr/>
      </dsp:nvSpPr>
      <dsp:spPr>
        <a:xfrm>
          <a:off x="395054" y="1926859"/>
          <a:ext cx="718281" cy="71828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5743E4-A2DF-407C-9A4B-5671CEF12849}">
      <dsp:nvSpPr>
        <dsp:cNvPr id="0" name=""/>
        <dsp:cNvSpPr/>
      </dsp:nvSpPr>
      <dsp:spPr>
        <a:xfrm>
          <a:off x="1508391" y="1633016"/>
          <a:ext cx="2423528" cy="13059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215" tIns="138215" rIns="138215" bIns="138215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 dirty="0"/>
        </a:p>
      </dsp:txBody>
      <dsp:txXfrm>
        <a:off x="1508391" y="1633016"/>
        <a:ext cx="2423528" cy="1305966"/>
      </dsp:txXfrm>
    </dsp:sp>
    <dsp:sp modelId="{DD3E07BD-E3BD-4514-BC0A-0A859B05BBA3}">
      <dsp:nvSpPr>
        <dsp:cNvPr id="0" name=""/>
        <dsp:cNvSpPr/>
      </dsp:nvSpPr>
      <dsp:spPr>
        <a:xfrm>
          <a:off x="0" y="3265475"/>
          <a:ext cx="3931920" cy="1305966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D750B9-EBEC-4659-9D0C-7FB2E170BCFE}">
      <dsp:nvSpPr>
        <dsp:cNvPr id="0" name=""/>
        <dsp:cNvSpPr/>
      </dsp:nvSpPr>
      <dsp:spPr>
        <a:xfrm>
          <a:off x="395054" y="3559317"/>
          <a:ext cx="718281" cy="71828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5FEDEE-B755-4C2B-AF45-2183F565778E}">
      <dsp:nvSpPr>
        <dsp:cNvPr id="0" name=""/>
        <dsp:cNvSpPr/>
      </dsp:nvSpPr>
      <dsp:spPr>
        <a:xfrm>
          <a:off x="1508391" y="3265475"/>
          <a:ext cx="2423528" cy="13059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215" tIns="138215" rIns="138215" bIns="138215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 dirty="0"/>
        </a:p>
      </dsp:txBody>
      <dsp:txXfrm>
        <a:off x="1508391" y="3265475"/>
        <a:ext cx="2423528" cy="130596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9E7AF4-0C28-470F-9CF9-FB13D8912584}">
      <dsp:nvSpPr>
        <dsp:cNvPr id="0" name=""/>
        <dsp:cNvSpPr/>
      </dsp:nvSpPr>
      <dsp:spPr>
        <a:xfrm>
          <a:off x="0" y="30959"/>
          <a:ext cx="3931920" cy="101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l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400" kern="1200" dirty="0"/>
        </a:p>
      </dsp:txBody>
      <dsp:txXfrm>
        <a:off x="49347" y="80306"/>
        <a:ext cx="3833226" cy="912186"/>
      </dsp:txXfrm>
    </dsp:sp>
    <dsp:sp modelId="{13035B16-23A9-422F-9765-72AC86C945B0}">
      <dsp:nvSpPr>
        <dsp:cNvPr id="0" name=""/>
        <dsp:cNvSpPr/>
      </dsp:nvSpPr>
      <dsp:spPr>
        <a:xfrm>
          <a:off x="0" y="1219804"/>
          <a:ext cx="3931920" cy="101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l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400" kern="1200" dirty="0"/>
        </a:p>
      </dsp:txBody>
      <dsp:txXfrm>
        <a:off x="49347" y="1269151"/>
        <a:ext cx="3833226" cy="912186"/>
      </dsp:txXfrm>
    </dsp:sp>
    <dsp:sp modelId="{407C1F04-B30E-4A21-B5EE-8DEAC0950FDF}">
      <dsp:nvSpPr>
        <dsp:cNvPr id="0" name=""/>
        <dsp:cNvSpPr/>
      </dsp:nvSpPr>
      <dsp:spPr>
        <a:xfrm>
          <a:off x="0" y="2363760"/>
          <a:ext cx="3931920" cy="101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l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400" kern="1200" dirty="0"/>
        </a:p>
      </dsp:txBody>
      <dsp:txXfrm>
        <a:off x="49347" y="2413107"/>
        <a:ext cx="3833226" cy="912186"/>
      </dsp:txXfrm>
    </dsp:sp>
    <dsp:sp modelId="{CB6E32BE-3063-46B0-A822-9A5C87C0929B}">
      <dsp:nvSpPr>
        <dsp:cNvPr id="0" name=""/>
        <dsp:cNvSpPr/>
      </dsp:nvSpPr>
      <dsp:spPr>
        <a:xfrm>
          <a:off x="0" y="3530160"/>
          <a:ext cx="3931920" cy="101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l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400" kern="1200" dirty="0"/>
        </a:p>
      </dsp:txBody>
      <dsp:txXfrm>
        <a:off x="49347" y="3579507"/>
        <a:ext cx="3833226" cy="91218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8849F8-6EDE-48AC-99CD-0197A14A0DE1}">
      <dsp:nvSpPr>
        <dsp:cNvPr id="0" name=""/>
        <dsp:cNvSpPr/>
      </dsp:nvSpPr>
      <dsp:spPr>
        <a:xfrm>
          <a:off x="479" y="414114"/>
          <a:ext cx="1871885" cy="11231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400" kern="1200" dirty="0"/>
        </a:p>
      </dsp:txBody>
      <dsp:txXfrm>
        <a:off x="479" y="414114"/>
        <a:ext cx="1871885" cy="1123131"/>
      </dsp:txXfrm>
    </dsp:sp>
    <dsp:sp modelId="{4E4E68D1-10B0-4BA1-9FEB-73D9DBD50E7E}">
      <dsp:nvSpPr>
        <dsp:cNvPr id="0" name=""/>
        <dsp:cNvSpPr/>
      </dsp:nvSpPr>
      <dsp:spPr>
        <a:xfrm>
          <a:off x="2059554" y="414114"/>
          <a:ext cx="1871885" cy="11231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400" kern="1200" dirty="0"/>
        </a:p>
      </dsp:txBody>
      <dsp:txXfrm>
        <a:off x="2059554" y="414114"/>
        <a:ext cx="1871885" cy="1123131"/>
      </dsp:txXfrm>
    </dsp:sp>
    <dsp:sp modelId="{CDE052FB-F998-41A8-807C-0F461529B4DA}">
      <dsp:nvSpPr>
        <dsp:cNvPr id="0" name=""/>
        <dsp:cNvSpPr/>
      </dsp:nvSpPr>
      <dsp:spPr>
        <a:xfrm>
          <a:off x="479" y="1724434"/>
          <a:ext cx="1871885" cy="11231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400" kern="1200" dirty="0"/>
        </a:p>
      </dsp:txBody>
      <dsp:txXfrm>
        <a:off x="479" y="1724434"/>
        <a:ext cx="1871885" cy="1123131"/>
      </dsp:txXfrm>
    </dsp:sp>
    <dsp:sp modelId="{7C8DD0CA-3C57-4672-859F-FF0F3D8B3B6D}">
      <dsp:nvSpPr>
        <dsp:cNvPr id="0" name=""/>
        <dsp:cNvSpPr/>
      </dsp:nvSpPr>
      <dsp:spPr>
        <a:xfrm>
          <a:off x="2059554" y="1724434"/>
          <a:ext cx="1871885" cy="11231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400" kern="1200" dirty="0"/>
        </a:p>
      </dsp:txBody>
      <dsp:txXfrm>
        <a:off x="2059554" y="1724434"/>
        <a:ext cx="1871885" cy="1123131"/>
      </dsp:txXfrm>
    </dsp:sp>
    <dsp:sp modelId="{E8301D92-B930-4191-BDA7-1F273AABC011}">
      <dsp:nvSpPr>
        <dsp:cNvPr id="0" name=""/>
        <dsp:cNvSpPr/>
      </dsp:nvSpPr>
      <dsp:spPr>
        <a:xfrm>
          <a:off x="479" y="3034754"/>
          <a:ext cx="1871885" cy="11231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400" kern="1200" dirty="0"/>
        </a:p>
      </dsp:txBody>
      <dsp:txXfrm>
        <a:off x="479" y="3034754"/>
        <a:ext cx="1871885" cy="1123131"/>
      </dsp:txXfrm>
    </dsp:sp>
    <dsp:sp modelId="{9EA5966D-7ABE-47AB-9E39-FF028B65839D}">
      <dsp:nvSpPr>
        <dsp:cNvPr id="0" name=""/>
        <dsp:cNvSpPr/>
      </dsp:nvSpPr>
      <dsp:spPr>
        <a:xfrm>
          <a:off x="2059554" y="3034754"/>
          <a:ext cx="1871885" cy="11231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400" kern="1200" dirty="0"/>
        </a:p>
      </dsp:txBody>
      <dsp:txXfrm>
        <a:off x="2059554" y="3034754"/>
        <a:ext cx="1871885" cy="11231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>
              <a:latin typeface="+mj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8D2BCE2-7010-F644-AB89-A65EE5A67640}" type="datetimeFigureOut">
              <a:rPr lang="en-US" smtClean="0">
                <a:latin typeface="+mj-lt"/>
              </a:rPr>
              <a:t>7/19/2023</a:t>
            </a:fld>
            <a:endParaRPr lang="en-US">
              <a:latin typeface="+mj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>
              <a:latin typeface="+mj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9CA57E9-51A2-7947-AB37-7FD92AC46FAB}" type="slidenum">
              <a:rPr lang="en-US" smtClean="0">
                <a:latin typeface="+mj-lt"/>
              </a:rPr>
              <a:t>‹#›</a:t>
            </a:fld>
            <a:endParaRPr lang="en-US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1245311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186355" tIns="46589" rIns="186355" bIns="46589" rtlCol="0" anchor="ctr" anchorCtr="0"/>
          <a:lstStyle>
            <a:lvl1pPr algn="l">
              <a:defRPr sz="1200">
                <a:latin typeface="+mj-lt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186355" tIns="46589" rIns="186355" bIns="46589" rtlCol="0" anchor="ctr" anchorCtr="0"/>
          <a:lstStyle>
            <a:lvl1pPr algn="r">
              <a:defRPr sz="1200">
                <a:latin typeface="+mj-lt"/>
                <a:cs typeface="Arial"/>
              </a:defRPr>
            </a:lvl1pPr>
          </a:lstStyle>
          <a:p>
            <a:fld id="{98604DDD-2496-49BA-A92D-93BCCF281F50}" type="datetimeFigureOut">
              <a:rPr lang="en-US" smtClean="0"/>
              <a:pPr/>
              <a:t>7/19/2023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603375" y="673100"/>
            <a:ext cx="3803650" cy="28527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473827" y="3725239"/>
            <a:ext cx="6062747" cy="4873932"/>
          </a:xfrm>
          <a:prstGeom prst="rect">
            <a:avLst/>
          </a:prstGeom>
        </p:spPr>
        <p:txBody>
          <a:bodyPr vert="horz" lIns="93177" tIns="46589" rIns="93177" bIns="46589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186355" tIns="46589" rIns="186355" bIns="46589" rtlCol="0" anchor="ctr" anchorCtr="0"/>
          <a:lstStyle>
            <a:lvl1pPr algn="l">
              <a:defRPr sz="1200">
                <a:latin typeface="+mj-lt"/>
                <a:cs typeface="Arial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186355" tIns="46589" rIns="186355" bIns="46589" rtlCol="0" anchor="ctr" anchorCtr="0"/>
          <a:lstStyle>
            <a:lvl1pPr algn="r">
              <a:defRPr sz="1200">
                <a:latin typeface="+mj-lt"/>
                <a:cs typeface="Arial"/>
              </a:defRPr>
            </a:lvl1pPr>
          </a:lstStyle>
          <a:p>
            <a:fld id="{D69323AF-D38B-4DB9-A28C-9CA60664DD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30850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spcBef>
        <a:spcPts val="1200"/>
      </a:spcBef>
      <a:defRPr sz="1200" kern="1200">
        <a:solidFill>
          <a:schemeClr val="tx1"/>
        </a:solidFill>
        <a:latin typeface="+mj-lt"/>
        <a:ea typeface="+mn-ea"/>
        <a:cs typeface="Arial"/>
      </a:defRPr>
    </a:lvl1pPr>
    <a:lvl2pPr marL="182880" indent="-182880" algn="l" defTabSz="914400" rtl="0" eaLnBrk="1" latinLnBrk="0" hangingPunct="1">
      <a:spcBef>
        <a:spcPts val="600"/>
      </a:spcBef>
      <a:buFont typeface="Arial"/>
      <a:buChar char="•"/>
      <a:defRPr sz="1100" kern="1200">
        <a:solidFill>
          <a:schemeClr val="tx1"/>
        </a:solidFill>
        <a:latin typeface="+mj-lt"/>
        <a:ea typeface="+mn-ea"/>
        <a:cs typeface="Arial"/>
      </a:defRPr>
    </a:lvl2pPr>
    <a:lvl3pPr marL="457200" indent="-182880" algn="l" defTabSz="914400" rtl="0" eaLnBrk="1" latinLnBrk="0" hangingPunct="1">
      <a:spcBef>
        <a:spcPts val="600"/>
      </a:spcBef>
      <a:buFont typeface="Arial"/>
      <a:buChar char="•"/>
      <a:defRPr sz="1100" kern="1200">
        <a:solidFill>
          <a:schemeClr val="tx1"/>
        </a:solidFill>
        <a:latin typeface="+mj-lt"/>
        <a:ea typeface="+mn-ea"/>
        <a:cs typeface="Arial"/>
      </a:defRPr>
    </a:lvl3pPr>
    <a:lvl4pPr marL="777240" indent="-182880" algn="l" defTabSz="914400" rtl="0" eaLnBrk="1" latinLnBrk="0" hangingPunct="1">
      <a:spcBef>
        <a:spcPts val="600"/>
      </a:spcBef>
      <a:buFont typeface="Arial"/>
      <a:buChar char="•"/>
      <a:defRPr sz="1100" kern="1200">
        <a:solidFill>
          <a:schemeClr val="tx1"/>
        </a:solidFill>
        <a:latin typeface="+mj-lt"/>
        <a:ea typeface="+mn-ea"/>
        <a:cs typeface="Arial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/>
        <a:ea typeface="+mn-ea"/>
        <a:cs typeface="Arial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04963" y="673100"/>
            <a:ext cx="3800475" cy="2851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1" indent="0">
              <a:buNone/>
            </a:pPr>
            <a:r>
              <a:rPr lang="en-US" b="1" dirty="0"/>
              <a:t>Default title slide layout for Basic presentations</a:t>
            </a:r>
          </a:p>
          <a:p>
            <a:pPr lvl="1"/>
            <a:r>
              <a:rPr lang="en-US" dirty="0"/>
              <a:t>Enter copy in the content placeholders (default formatting shown on example slide above) </a:t>
            </a:r>
          </a:p>
          <a:p>
            <a:pPr lvl="1"/>
            <a:r>
              <a:rPr lang="en-US" dirty="0"/>
              <a:t>Another</a:t>
            </a:r>
            <a:r>
              <a:rPr lang="en-US" baseline="0" dirty="0"/>
              <a:t> image may be substituted</a:t>
            </a:r>
            <a:br>
              <a:rPr lang="en-US" baseline="0" dirty="0"/>
            </a:br>
            <a:endParaRPr lang="en-US" dirty="0"/>
          </a:p>
          <a:p>
            <a:pPr marL="0" lvl="1" indent="0">
              <a:buNone/>
            </a:pPr>
            <a:r>
              <a:rPr lang="en-US" b="1" dirty="0"/>
              <a:t>To change image:</a:t>
            </a:r>
          </a:p>
          <a:p>
            <a:pPr lvl="1"/>
            <a:r>
              <a:rPr lang="en-US" dirty="0"/>
              <a:t>Delete existing image </a:t>
            </a:r>
          </a:p>
          <a:p>
            <a:pPr lvl="1"/>
            <a:r>
              <a:rPr lang="en-US" dirty="0"/>
              <a:t>Drag a new image into the picture placeholder or select the image placeholder and under the Insert tab, select Pictures and upload </a:t>
            </a:r>
            <a:r>
              <a:rPr lang="en-US"/>
              <a:t>your photo</a:t>
            </a:r>
            <a:endParaRPr lang="en-US" dirty="0"/>
          </a:p>
          <a:p>
            <a:pPr lvl="1"/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9323AF-D38B-4DB9-A28C-9CA60664DDD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0264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9323AF-D38B-4DB9-A28C-9CA60664DDD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6765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9323AF-D38B-4DB9-A28C-9CA60664DDDA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6375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9323AF-D38B-4DB9-A28C-9CA60664DDDA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0986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04963" y="673100"/>
            <a:ext cx="3800475" cy="2851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1774">
              <a:spcBef>
                <a:spcPts val="1223"/>
              </a:spcBef>
              <a:defRPr/>
            </a:pPr>
            <a:r>
              <a:rPr lang="en-US" b="1" baseline="0" dirty="0"/>
              <a:t>Section Header layout </a:t>
            </a:r>
          </a:p>
          <a:p>
            <a:r>
              <a:rPr lang="en-US" b="0" dirty="0"/>
              <a:t>Slide background </a:t>
            </a:r>
            <a:r>
              <a:rPr lang="en-US" baseline="0" dirty="0"/>
              <a:t>may be </a:t>
            </a:r>
            <a:r>
              <a:rPr lang="en-US" sz="1200" dirty="0">
                <a:solidFill>
                  <a:schemeClr val="tx2"/>
                </a:solidFill>
                <a:latin typeface="+mj-lt"/>
                <a:cs typeface="Arial"/>
              </a:rPr>
              <a:t>any of the following theme colors: purple, blue, green or orange</a:t>
            </a:r>
            <a:r>
              <a:rPr lang="en-US" b="0" dirty="0"/>
              <a:t> </a:t>
            </a:r>
            <a:br>
              <a:rPr lang="en-US" b="0" dirty="0"/>
            </a:br>
            <a:endParaRPr lang="en-US" b="0" dirty="0"/>
          </a:p>
          <a:p>
            <a:pPr marL="0" lvl="1" indent="0">
              <a:buNone/>
            </a:pPr>
            <a:r>
              <a:rPr lang="en-US" b="1" dirty="0"/>
              <a:t>To change color: </a:t>
            </a:r>
          </a:p>
          <a:p>
            <a:pPr lvl="1"/>
            <a:r>
              <a:rPr lang="en-US" dirty="0"/>
              <a:t>Right-click in color area</a:t>
            </a:r>
          </a:p>
          <a:p>
            <a:pPr lvl="1"/>
            <a:r>
              <a:rPr lang="en-US" dirty="0"/>
              <a:t>Choose Format</a:t>
            </a:r>
            <a:r>
              <a:rPr lang="en-US" baseline="0" dirty="0"/>
              <a:t> B</a:t>
            </a:r>
            <a:r>
              <a:rPr lang="en-US" dirty="0"/>
              <a:t>ackground</a:t>
            </a:r>
          </a:p>
          <a:p>
            <a:pPr marL="186355" lvl="1" indent="-186355" defTabSz="931774">
              <a:spcBef>
                <a:spcPts val="611"/>
              </a:spcBef>
            </a:pPr>
            <a:r>
              <a:rPr lang="en-US" dirty="0"/>
              <a:t>Under Fill, choose the</a:t>
            </a:r>
            <a:r>
              <a:rPr lang="en-US" baseline="0" dirty="0"/>
              <a:t> </a:t>
            </a:r>
            <a:r>
              <a:rPr lang="en-US" dirty="0"/>
              <a:t>purple, green or orange </a:t>
            </a:r>
            <a:r>
              <a:rPr lang="en-US" baseline="0" dirty="0"/>
              <a:t>theme colors </a:t>
            </a:r>
            <a:r>
              <a:rPr lang="en-US" b="0" dirty="0"/>
              <a:t>(in top row of color chips) </a:t>
            </a:r>
          </a:p>
          <a:p>
            <a:pPr lvl="1"/>
            <a:r>
              <a:rPr lang="en-US" dirty="0"/>
              <a:t>Select Close: Background color will update</a:t>
            </a:r>
          </a:p>
          <a:p>
            <a:pPr lvl="1"/>
            <a:r>
              <a:rPr lang="en-US" b="0" dirty="0">
                <a:solidFill>
                  <a:schemeClr val="tx1"/>
                </a:solidFill>
              </a:rPr>
              <a:t>Don’t Apply to All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9323AF-D38B-4DB9-A28C-9CA60664DDDA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121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04963" y="673100"/>
            <a:ext cx="3800475" cy="2851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b="1" dirty="0"/>
              <a:t>Section Header layout</a:t>
            </a:r>
          </a:p>
          <a:p>
            <a:pPr>
              <a:defRPr/>
            </a:pPr>
            <a:r>
              <a:rPr lang="en-US" dirty="0"/>
              <a:t>Enter speaker name in text placeholder</a:t>
            </a:r>
          </a:p>
          <a:p>
            <a:pPr lvl="2">
              <a:defRPr/>
            </a:pPr>
            <a:r>
              <a:rPr lang="en-US" dirty="0"/>
              <a:t>Default first-level text (speaker name) Arial 20pt bold </a:t>
            </a:r>
          </a:p>
          <a:p>
            <a:pPr lvl="1">
              <a:defRPr/>
            </a:pPr>
            <a:r>
              <a:rPr lang="en-US" dirty="0"/>
              <a:t>Increase List Level to enter speaker title</a:t>
            </a:r>
            <a:r>
              <a:rPr lang="en-US" baseline="0" dirty="0"/>
              <a:t> and </a:t>
            </a:r>
            <a:r>
              <a:rPr lang="en-US" dirty="0"/>
              <a:t>contact info</a:t>
            </a:r>
          </a:p>
          <a:p>
            <a:pPr lvl="2">
              <a:defRPr/>
            </a:pPr>
            <a:r>
              <a:rPr lang="en-US" dirty="0"/>
              <a:t>Default second-level text Times New Roman 18pt</a:t>
            </a:r>
            <a:endParaRPr lang="en-US" b="1" dirty="0"/>
          </a:p>
          <a:p>
            <a:endParaRPr lang="en-US" b="1" dirty="0"/>
          </a:p>
          <a:p>
            <a:r>
              <a:rPr lang="en-US" b="0" dirty="0"/>
              <a:t>Slide background </a:t>
            </a:r>
            <a:r>
              <a:rPr lang="en-US" baseline="0" dirty="0"/>
              <a:t>may be </a:t>
            </a:r>
            <a:r>
              <a:rPr lang="en-US" sz="1200" dirty="0">
                <a:solidFill>
                  <a:schemeClr val="tx2"/>
                </a:solidFill>
                <a:latin typeface="+mj-lt"/>
                <a:cs typeface="Arial"/>
              </a:rPr>
              <a:t>any of the following theme colors: purple, blue, green or orange</a:t>
            </a:r>
          </a:p>
          <a:p>
            <a:endParaRPr lang="en-US" b="1" dirty="0"/>
          </a:p>
          <a:p>
            <a:pPr marL="0" lvl="1" indent="0">
              <a:buNone/>
            </a:pPr>
            <a:r>
              <a:rPr lang="en-US" b="1" dirty="0"/>
              <a:t>To change color: </a:t>
            </a:r>
          </a:p>
          <a:p>
            <a:pPr lvl="1"/>
            <a:r>
              <a:rPr lang="en-US" dirty="0"/>
              <a:t>Right-click in color area</a:t>
            </a:r>
          </a:p>
          <a:p>
            <a:pPr lvl="1"/>
            <a:r>
              <a:rPr lang="en-US" dirty="0"/>
              <a:t>Choose Format</a:t>
            </a:r>
            <a:r>
              <a:rPr lang="en-US" baseline="0" dirty="0"/>
              <a:t> B</a:t>
            </a:r>
            <a:r>
              <a:rPr lang="en-US" dirty="0"/>
              <a:t>ackground</a:t>
            </a:r>
          </a:p>
          <a:p>
            <a:pPr marL="186355" lvl="1" indent="-186355" defTabSz="931774">
              <a:spcBef>
                <a:spcPts val="611"/>
              </a:spcBef>
            </a:pPr>
            <a:r>
              <a:rPr lang="en-US" dirty="0"/>
              <a:t>Under Fill, choose the</a:t>
            </a:r>
            <a:r>
              <a:rPr lang="en-US" baseline="0" dirty="0"/>
              <a:t> </a:t>
            </a:r>
            <a:r>
              <a:rPr lang="en-US" dirty="0"/>
              <a:t>purple, green or orange </a:t>
            </a:r>
            <a:r>
              <a:rPr lang="en-US" baseline="0" dirty="0"/>
              <a:t>theme colors </a:t>
            </a:r>
            <a:r>
              <a:rPr lang="en-US" b="0" dirty="0"/>
              <a:t>(in top row of color chips) </a:t>
            </a:r>
          </a:p>
          <a:p>
            <a:pPr lvl="1"/>
            <a:r>
              <a:rPr lang="en-US" dirty="0"/>
              <a:t>Select Close: Background color will update</a:t>
            </a:r>
          </a:p>
          <a:p>
            <a:pPr lvl="1"/>
            <a:r>
              <a:rPr lang="en-US" b="0" dirty="0">
                <a:solidFill>
                  <a:schemeClr val="tx1"/>
                </a:solidFill>
              </a:rPr>
              <a:t>Don’t Apply to All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9323AF-D38B-4DB9-A28C-9CA60664DDDA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0655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9144000" cy="3749040"/>
          </a:xfrm>
          <a:solidFill>
            <a:schemeClr val="bg1">
              <a:lumMod val="75000"/>
            </a:schemeClr>
          </a:solidFill>
          <a:effectLst/>
        </p:spPr>
        <p:txBody>
          <a:bodyPr anchor="ctr" anchorCtr="1">
            <a:noAutofit/>
          </a:bodyPr>
          <a:lstStyle>
            <a:lvl1pPr>
              <a:defRPr sz="2400"/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17" name="Rectangle 16"/>
          <p:cNvSpPr/>
          <p:nvPr userDrawn="1"/>
        </p:nvSpPr>
        <p:spPr bwMode="gray">
          <a:xfrm>
            <a:off x="3721" y="3748646"/>
            <a:ext cx="9140279" cy="310935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 userDrawn="1"/>
        </p:nvSpPr>
        <p:spPr>
          <a:xfrm>
            <a:off x="0" y="6492240"/>
            <a:ext cx="9144000" cy="36576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 userDrawn="1"/>
        </p:nvCxnSpPr>
        <p:spPr bwMode="gray">
          <a:xfrm>
            <a:off x="0" y="6492240"/>
            <a:ext cx="9144000" cy="0"/>
          </a:xfrm>
          <a:prstGeom prst="line">
            <a:avLst/>
          </a:prstGeom>
          <a:ln w="38100" cmpd="sng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36582" y="4825992"/>
            <a:ext cx="5760720" cy="456079"/>
          </a:xfrm>
          <a:effectLst/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buNone/>
              <a:defRPr sz="1400" b="0">
                <a:solidFill>
                  <a:schemeClr val="accent6"/>
                </a:solidFill>
                <a:latin typeface="+mj-lt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0"/>
          </p:nvPr>
        </p:nvSpPr>
        <p:spPr>
          <a:xfrm>
            <a:off x="3136392" y="5529262"/>
            <a:ext cx="5760720" cy="822960"/>
          </a:xfrm>
          <a:effectLst/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300" b="1">
                <a:solidFill>
                  <a:schemeClr val="tx1"/>
                </a:solidFill>
                <a:latin typeface="+mj-lt"/>
                <a:cs typeface="Arial" pitchFamily="34" charset="0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6"/>
                </a:solidFill>
                <a:latin typeface="+mj-lt"/>
                <a:cs typeface="Arial" pitchFamily="34" charset="0"/>
              </a:defRPr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36392" y="4030664"/>
            <a:ext cx="5760720" cy="778404"/>
          </a:xfrm>
          <a:effectLst/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90000"/>
              </a:lnSpc>
              <a:defRPr sz="2600" b="1">
                <a:latin typeface="+mj-lt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22CCC2F-FA7F-4283-B9B2-E320128B64B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3" y="3918071"/>
            <a:ext cx="3083859" cy="89945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0BF21BA-3850-4B2E-B691-59B8C29A6CE7}"/>
              </a:ext>
            </a:extLst>
          </p:cNvPr>
          <p:cNvSpPr/>
          <p:nvPr userDrawn="1"/>
        </p:nvSpPr>
        <p:spPr>
          <a:xfrm>
            <a:off x="0" y="6309360"/>
            <a:ext cx="9144000" cy="5486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450"/>
              </a:spcBef>
            </a:pPr>
            <a:endParaRPr lang="en-US" sz="1350" b="1" dirty="0">
              <a:latin typeface="+mj-lt"/>
            </a:endParaRPr>
          </a:p>
        </p:txBody>
      </p:sp>
      <p:sp>
        <p:nvSpPr>
          <p:cNvPr id="8" name="Flowchart: Merge 7">
            <a:extLst>
              <a:ext uri="{FF2B5EF4-FFF2-40B4-BE49-F238E27FC236}">
                <a16:creationId xmlns:a16="http://schemas.microsoft.com/office/drawing/2014/main" id="{FE55E37E-D573-4A86-B82D-809964A65AE6}"/>
              </a:ext>
            </a:extLst>
          </p:cNvPr>
          <p:cNvSpPr/>
          <p:nvPr userDrawn="1"/>
        </p:nvSpPr>
        <p:spPr>
          <a:xfrm>
            <a:off x="324995" y="6306071"/>
            <a:ext cx="330026" cy="498636"/>
          </a:xfrm>
          <a:prstGeom prst="flowChartMerg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450"/>
              </a:spcBef>
            </a:pPr>
            <a:endParaRPr lang="en-US" sz="1350" b="1" dirty="0">
              <a:latin typeface="+mj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0D8D257-7292-4E4D-8325-211575C2AB65}"/>
              </a:ext>
            </a:extLst>
          </p:cNvPr>
          <p:cNvSpPr txBox="1"/>
          <p:nvPr userDrawn="1"/>
        </p:nvSpPr>
        <p:spPr>
          <a:xfrm>
            <a:off x="3238395" y="6472392"/>
            <a:ext cx="5562541" cy="126958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lvl="0" indent="0" algn="r" defTabSz="9142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25" b="0" spc="-8" baseline="0" dirty="0">
                <a:solidFill>
                  <a:schemeClr val="bg1"/>
                </a:solidFill>
                <a:latin typeface="+mj-lt"/>
              </a:rPr>
              <a:t>MD ANDERSON CANCER CENTER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AD4D75-CE31-4F13-9AD1-708700D45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48032C-677B-4A2D-B806-486CF14C34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ED9039-754E-4FB3-A5B4-5CF6B9F59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The Power of Stories to Foster Connection in Palliative Care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FA7684-0C62-4C55-810A-C0D026204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5BC8E-166F-4B38-8DF4-E8579602F17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181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1371600"/>
            <a:ext cx="8320703" cy="685800"/>
          </a:xfrm>
        </p:spPr>
        <p:txBody>
          <a:bodyPr anchor="b" anchorCtr="0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C041753-90EA-4E44-9BB8-633978F3CCC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 bwMode="gray">
          <a:xfrm>
            <a:off x="411479" y="2468880"/>
            <a:ext cx="2606040" cy="2926080"/>
          </a:xfrm>
        </p:spPr>
        <p:txBody>
          <a:bodyPr/>
          <a:lstStyle>
            <a:lvl1pPr marL="342900" indent="-342900">
              <a:spcAft>
                <a:spcPts val="600"/>
              </a:spcAft>
              <a:buClr>
                <a:schemeClr val="accent6"/>
              </a:buClr>
              <a:buFont typeface="Wingdings" charset="2"/>
              <a:buAutoNum type="arabicPlain"/>
              <a:defRPr sz="1500" b="1" i="0" cap="all">
                <a:latin typeface="+mj-lt"/>
              </a:defRPr>
            </a:lvl1pPr>
            <a:lvl2pPr marL="457200" indent="0">
              <a:spcBef>
                <a:spcPts val="600"/>
              </a:spcBef>
              <a:buNone/>
              <a:defRPr sz="1500">
                <a:solidFill>
                  <a:srgbClr val="63666A"/>
                </a:solidFill>
                <a:latin typeface="+mn-lt"/>
              </a:defRPr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 bwMode="gray">
          <a:xfrm>
            <a:off x="3275732" y="2468879"/>
            <a:ext cx="2606040" cy="2926080"/>
          </a:xfrm>
        </p:spPr>
        <p:txBody>
          <a:bodyPr/>
          <a:lstStyle>
            <a:lvl1pPr marL="342900" indent="-342900">
              <a:spcAft>
                <a:spcPts val="600"/>
              </a:spcAft>
              <a:buClr>
                <a:schemeClr val="accent6"/>
              </a:buClr>
              <a:buFont typeface="Wingdings" charset="2"/>
              <a:buAutoNum type="arabicPlain"/>
              <a:defRPr sz="1500" b="1" i="0" cap="all">
                <a:latin typeface="+mj-lt"/>
              </a:defRPr>
            </a:lvl1pPr>
            <a:lvl2pPr marL="457200" indent="0">
              <a:spcBef>
                <a:spcPts val="600"/>
              </a:spcBef>
              <a:buNone/>
              <a:defRPr sz="1500">
                <a:solidFill>
                  <a:srgbClr val="63666A"/>
                </a:solidFill>
                <a:latin typeface="+mn-lt"/>
              </a:defRPr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 bwMode="gray">
          <a:xfrm>
            <a:off x="6133825" y="2468879"/>
            <a:ext cx="2606040" cy="2926080"/>
          </a:xfrm>
        </p:spPr>
        <p:txBody>
          <a:bodyPr/>
          <a:lstStyle>
            <a:lvl1pPr marL="342900" indent="-342900">
              <a:spcAft>
                <a:spcPts val="600"/>
              </a:spcAft>
              <a:buClr>
                <a:schemeClr val="accent6"/>
              </a:buClr>
              <a:buFont typeface="Wingdings" charset="2"/>
              <a:buAutoNum type="arabicPlain"/>
              <a:defRPr sz="1500" b="1" i="0" cap="all">
                <a:latin typeface="+mj-lt"/>
              </a:defRPr>
            </a:lvl1pPr>
            <a:lvl2pPr marL="457200" indent="0">
              <a:spcBef>
                <a:spcPts val="600"/>
              </a:spcBef>
              <a:buNone/>
              <a:defRPr sz="1500">
                <a:solidFill>
                  <a:srgbClr val="63666A"/>
                </a:solidFill>
              </a:defRPr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066510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11481" y="1737360"/>
            <a:ext cx="8321040" cy="4572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11481" y="685800"/>
            <a:ext cx="8321040" cy="6785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C041753-90EA-4E44-9BB8-633978F3CCC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Communicating about Impending Death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685800"/>
            <a:ext cx="8320703" cy="685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041753-90EA-4E44-9BB8-633978F3CCC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Communicating about Impending Death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/>
          </p:nvPr>
        </p:nvSpPr>
        <p:spPr>
          <a:xfrm>
            <a:off x="411479" y="1737360"/>
            <a:ext cx="3931920" cy="4572000"/>
          </a:xfrm>
        </p:spPr>
        <p:txBody>
          <a:bodyPr rIns="137160"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6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4800263" y="1737360"/>
            <a:ext cx="3931920" cy="4572000"/>
          </a:xfrm>
        </p:spPr>
        <p:txBody>
          <a:bodyPr rIns="137160"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6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041753-90EA-4E44-9BB8-633978F3CCC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Communicating about Impending Death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041753-90EA-4E44-9BB8-633978F3CCC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Communicating about Impending Death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 bwMode="gray"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gray">
          <a:xfrm>
            <a:off x="411480" y="1700784"/>
            <a:ext cx="8316976" cy="1188720"/>
          </a:xfrm>
        </p:spPr>
        <p:txBody>
          <a:bodyPr anchor="t"/>
          <a:lstStyle>
            <a:lvl1pPr algn="l">
              <a:defRPr sz="2600" b="1" cap="none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041753-90EA-4E44-9BB8-633978F3CCC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Communicating about Impending Death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2"/>
          </p:nvPr>
        </p:nvSpPr>
        <p:spPr bwMode="gray">
          <a:xfrm>
            <a:off x="411479" y="3017520"/>
            <a:ext cx="4572000" cy="164592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Aft>
                <a:spcPts val="600"/>
              </a:spcAft>
              <a:defRPr b="1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  <a:lvl2pPr marL="0" indent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None/>
              <a:defRPr sz="1800">
                <a:solidFill>
                  <a:schemeClr val="bg1"/>
                </a:solidFill>
              </a:defRPr>
            </a:lvl2pPr>
            <a:lvl3pPr marL="0" indent="0">
              <a:lnSpc>
                <a:spcPct val="90000"/>
              </a:lnSpc>
              <a:spcAft>
                <a:spcPts val="300"/>
              </a:spcAft>
              <a:buNone/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cxnSp>
        <p:nvCxnSpPr>
          <p:cNvPr id="13" name="Straight Connector 12"/>
          <p:cNvCxnSpPr/>
          <p:nvPr userDrawn="1"/>
        </p:nvCxnSpPr>
        <p:spPr bwMode="gray">
          <a:xfrm>
            <a:off x="0" y="396984"/>
            <a:ext cx="270933" cy="0"/>
          </a:xfrm>
          <a:prstGeom prst="line">
            <a:avLst/>
          </a:prstGeom>
          <a:ln w="44450" cmpd="sng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 userDrawn="1"/>
        </p:nvSpPr>
        <p:spPr bwMode="gray">
          <a:xfrm>
            <a:off x="414860" y="316193"/>
            <a:ext cx="822960" cy="16158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>
              <a:tabLst>
                <a:tab pos="684213" algn="l"/>
              </a:tabLst>
            </a:pPr>
            <a:r>
              <a:rPr lang="en-US" sz="1050" dirty="0">
                <a:solidFill>
                  <a:schemeClr val="bg1"/>
                </a:solidFill>
                <a:latin typeface="+mj-lt"/>
                <a:cs typeface="Arial" pitchFamily="34" charset="0"/>
              </a:rPr>
              <a:t>MD Anderson </a:t>
            </a:r>
          </a:p>
        </p:txBody>
      </p:sp>
      <p:cxnSp>
        <p:nvCxnSpPr>
          <p:cNvPr id="16" name="Straight Connector 15"/>
          <p:cNvCxnSpPr/>
          <p:nvPr userDrawn="1"/>
        </p:nvCxnSpPr>
        <p:spPr bwMode="gray">
          <a:xfrm>
            <a:off x="1293796" y="328404"/>
            <a:ext cx="0" cy="13716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ld Statement">
    <p:bg bwMode="gray"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 bwMode="gray">
          <a:xfrm>
            <a:off x="411480" y="1664934"/>
            <a:ext cx="8317603" cy="3200400"/>
          </a:xfrm>
        </p:spPr>
        <p:txBody>
          <a:bodyPr>
            <a:noAutofit/>
          </a:bodyPr>
          <a:lstStyle>
            <a:lvl1pPr>
              <a:lnSpc>
                <a:spcPct val="120000"/>
              </a:lnSpc>
              <a:defRPr sz="2600" b="1">
                <a:solidFill>
                  <a:schemeClr val="bg1"/>
                </a:solidFill>
                <a:latin typeface="+mj-lt"/>
                <a:cs typeface="Arial"/>
              </a:defRPr>
            </a:lvl1pPr>
            <a:lvl2pPr>
              <a:defRPr sz="1800">
                <a:solidFill>
                  <a:srgbClr val="FFFFFF"/>
                </a:solidFill>
              </a:defRPr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041753-90EA-4E44-9BB8-633978F3CCC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Communicating about Impending Death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 bwMode="gray">
          <a:xfrm>
            <a:off x="0" y="396984"/>
            <a:ext cx="270933" cy="0"/>
          </a:xfrm>
          <a:prstGeom prst="line">
            <a:avLst/>
          </a:prstGeom>
          <a:ln w="44450" cmpd="sng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 userDrawn="1"/>
        </p:nvSpPr>
        <p:spPr bwMode="gray">
          <a:xfrm>
            <a:off x="414860" y="316193"/>
            <a:ext cx="822960" cy="16158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>
              <a:tabLst>
                <a:tab pos="684213" algn="l"/>
              </a:tabLst>
            </a:pPr>
            <a:r>
              <a:rPr lang="en-US" sz="1050" dirty="0">
                <a:solidFill>
                  <a:schemeClr val="bg1"/>
                </a:solidFill>
                <a:latin typeface="+mj-lt"/>
                <a:cs typeface="Arial" pitchFamily="34" charset="0"/>
              </a:rPr>
              <a:t>MD Anderson </a:t>
            </a:r>
          </a:p>
        </p:txBody>
      </p:sp>
      <p:cxnSp>
        <p:nvCxnSpPr>
          <p:cNvPr id="15" name="Straight Connector 14"/>
          <p:cNvCxnSpPr/>
          <p:nvPr userDrawn="1"/>
        </p:nvCxnSpPr>
        <p:spPr bwMode="gray">
          <a:xfrm>
            <a:off x="1293796" y="328404"/>
            <a:ext cx="0" cy="13716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Alt">
    <p:bg bwMode="auto"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gray">
          <a:xfrm>
            <a:off x="0" y="3748646"/>
            <a:ext cx="9140279" cy="310935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36582" y="4825992"/>
            <a:ext cx="5760720" cy="455308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  <a:defRPr sz="1400" b="0">
                <a:solidFill>
                  <a:schemeClr val="accent6"/>
                </a:solidFill>
                <a:latin typeface="+mj-lt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0"/>
          </p:nvPr>
        </p:nvSpPr>
        <p:spPr>
          <a:xfrm>
            <a:off x="3136392" y="5529262"/>
            <a:ext cx="5760720" cy="82296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300" b="1">
                <a:solidFill>
                  <a:srgbClr val="413C38"/>
                </a:solidFill>
                <a:latin typeface="+mj-lt"/>
                <a:cs typeface="Arial" pitchFamily="34" charset="0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6"/>
                </a:solidFill>
                <a:latin typeface="+mj-lt"/>
                <a:cs typeface="Arial" pitchFamily="34" charset="0"/>
              </a:defRPr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36392" y="4030664"/>
            <a:ext cx="5760720" cy="778404"/>
          </a:xfr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90000"/>
              </a:lnSpc>
              <a:defRPr sz="2600" b="1">
                <a:latin typeface="+mj-lt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6492240"/>
            <a:ext cx="9144000" cy="36576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/>
          <p:nvPr userDrawn="1"/>
        </p:nvCxnSpPr>
        <p:spPr bwMode="gray">
          <a:xfrm>
            <a:off x="0" y="6492240"/>
            <a:ext cx="9144000" cy="0"/>
          </a:xfrm>
          <a:prstGeom prst="line">
            <a:avLst/>
          </a:prstGeom>
          <a:ln w="38100"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6F5F5071-4E28-42E4-9F98-972153FDE77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3" y="3909609"/>
            <a:ext cx="3083859" cy="899459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1" y="685800"/>
            <a:ext cx="8321040" cy="685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1737360"/>
            <a:ext cx="8321040" cy="4572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 bwMode="gray">
          <a:xfrm>
            <a:off x="1417320" y="316193"/>
            <a:ext cx="6400800" cy="161583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50">
                <a:solidFill>
                  <a:schemeClr val="accent6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/>
              <a:t>Communicating about Impending Death</a:t>
            </a: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4"/>
          </p:nvPr>
        </p:nvSpPr>
        <p:spPr bwMode="gray">
          <a:xfrm>
            <a:off x="8436188" y="316193"/>
            <a:ext cx="296333" cy="161583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050">
                <a:solidFill>
                  <a:schemeClr val="accent6"/>
                </a:solidFill>
                <a:latin typeface="+mj-lt"/>
                <a:cs typeface="Arial" pitchFamily="34" charset="0"/>
              </a:defRPr>
            </a:lvl1pPr>
          </a:lstStyle>
          <a:p>
            <a:fld id="{CC041753-90EA-4E44-9BB8-633978F3CCC4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9" name="Straight Connector 18"/>
          <p:cNvCxnSpPr/>
          <p:nvPr userDrawn="1"/>
        </p:nvCxnSpPr>
        <p:spPr bwMode="gray">
          <a:xfrm>
            <a:off x="0" y="396984"/>
            <a:ext cx="270933" cy="0"/>
          </a:xfrm>
          <a:prstGeom prst="line">
            <a:avLst/>
          </a:prstGeom>
          <a:ln w="44450"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 userDrawn="1"/>
        </p:nvSpPr>
        <p:spPr bwMode="gray">
          <a:xfrm>
            <a:off x="414860" y="316193"/>
            <a:ext cx="822960" cy="16158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z="1050" dirty="0">
                <a:solidFill>
                  <a:srgbClr val="63666A"/>
                </a:solidFill>
                <a:latin typeface="+mj-lt"/>
                <a:cs typeface="Arial" pitchFamily="34" charset="0"/>
              </a:rPr>
              <a:t>MD Anderson </a:t>
            </a:r>
          </a:p>
        </p:txBody>
      </p:sp>
      <p:cxnSp>
        <p:nvCxnSpPr>
          <p:cNvPr id="21" name="Straight Connector 20"/>
          <p:cNvCxnSpPr/>
          <p:nvPr userDrawn="1"/>
        </p:nvCxnSpPr>
        <p:spPr bwMode="gray">
          <a:xfrm>
            <a:off x="1293796" y="328404"/>
            <a:ext cx="0" cy="137160"/>
          </a:xfrm>
          <a:prstGeom prst="line">
            <a:avLst/>
          </a:prstGeom>
          <a:ln w="952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69" r:id="rId3"/>
    <p:sldLayoutId id="2147483652" r:id="rId4"/>
    <p:sldLayoutId id="2147483668" r:id="rId5"/>
    <p:sldLayoutId id="2147483667" r:id="rId6"/>
    <p:sldLayoutId id="2147483651" r:id="rId7"/>
    <p:sldLayoutId id="2147483661" r:id="rId8"/>
    <p:sldLayoutId id="2147483663" r:id="rId9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Arial" pitchFamily="34" charset="0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800"/>
        </a:spcBef>
        <a:spcAft>
          <a:spcPts val="0"/>
        </a:spcAft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Times New Roman" pitchFamily="18" charset="0"/>
        </a:defRPr>
      </a:lvl1pPr>
      <a:lvl2pPr marL="173038" indent="-173038" algn="l" defTabSz="914400" rtl="0" eaLnBrk="1" latinLnBrk="0" hangingPunct="1">
        <a:lnSpc>
          <a:spcPct val="100000"/>
        </a:lnSpc>
        <a:spcBef>
          <a:spcPts val="1200"/>
        </a:spcBef>
        <a:spcAft>
          <a:spcPts val="0"/>
        </a:spcAft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Times New Roman" pitchFamily="18" charset="0"/>
        </a:defRPr>
      </a:lvl2pPr>
      <a:lvl3pPr marL="344488" indent="-173038" algn="l" defTabSz="914400" rtl="0" eaLnBrk="1" latinLnBrk="0" hangingPunct="1">
        <a:lnSpc>
          <a:spcPct val="100000"/>
        </a:lnSpc>
        <a:spcBef>
          <a:spcPts val="1200"/>
        </a:spcBef>
        <a:spcAft>
          <a:spcPts val="0"/>
        </a:spcAft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imes New Roman" pitchFamily="18" charset="0"/>
        </a:defRPr>
      </a:lvl3pPr>
      <a:lvl4pPr marL="517525" indent="-173038" algn="l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Times New Roman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bg1"/>
          </a:solidFill>
          <a:latin typeface="Times New Roman" pitchFamily="18" charset="0"/>
          <a:ea typeface="+mn-ea"/>
          <a:cs typeface="Times New Roman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BA379C-0250-4BE2-9303-1A8AE6381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776" y="384048"/>
            <a:ext cx="8305038" cy="850392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6655FB-0380-45A1-897D-02318EE4A8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3776" y="1481328"/>
            <a:ext cx="8305038" cy="464515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BB8186-FE81-4F7B-A326-D2A4F5CD14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2960" y="6428232"/>
            <a:ext cx="5966460" cy="17373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25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The Power of Stories to Foster Connection in Palliative Care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02FC70-6DA9-4E2A-9A94-4549D7DEF0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42900" y="6419088"/>
            <a:ext cx="294894" cy="17373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675" b="1">
                <a:solidFill>
                  <a:schemeClr val="accent6"/>
                </a:solidFill>
                <a:latin typeface="+mj-lt"/>
              </a:defRPr>
            </a:lvl1pPr>
          </a:lstStyle>
          <a:p>
            <a:fld id="{CF75BC8E-166F-4B38-8DF4-E8579602F17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591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b="1" kern="1200">
          <a:solidFill>
            <a:schemeClr val="tx1"/>
          </a:solidFill>
          <a:latin typeface="+mj-lt"/>
          <a:ea typeface="+mn-ea"/>
          <a:cs typeface="+mn-cs"/>
        </a:defRPr>
      </a:lvl1pPr>
      <a:lvl2pPr marL="228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457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3pPr>
      <a:lvl4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914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3" pos="306" userDrawn="1">
          <p15:clr>
            <a:srgbClr val="F26B43"/>
          </p15:clr>
        </p15:guide>
        <p15:guide id="4" pos="554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136583" y="4825993"/>
            <a:ext cx="5595937" cy="200055"/>
          </a:xfrm>
        </p:spPr>
        <p:txBody>
          <a:bodyPr/>
          <a:lstStyle/>
          <a:p>
            <a:r>
              <a:rPr lang="en-US" dirty="0"/>
              <a:t>Date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36392" y="5318950"/>
            <a:ext cx="5760720" cy="822960"/>
          </a:xfrm>
        </p:spPr>
        <p:txBody>
          <a:bodyPr/>
          <a:lstStyle/>
          <a:p>
            <a:r>
              <a:rPr lang="en-US" dirty="0"/>
              <a:t>Presenter</a:t>
            </a:r>
          </a:p>
          <a:p>
            <a:pPr lvl="1"/>
            <a:r>
              <a:rPr lang="en-US" dirty="0" err="1"/>
              <a:t>Positiion</a:t>
            </a:r>
            <a:r>
              <a:rPr lang="en-US" dirty="0"/>
              <a:t>/Title</a:t>
            </a:r>
          </a:p>
          <a:p>
            <a:pPr lvl="1"/>
            <a:r>
              <a:rPr lang="en-US" dirty="0"/>
              <a:t>\Department/Institution</a:t>
            </a:r>
          </a:p>
          <a:p>
            <a:pPr lvl="1"/>
            <a:r>
              <a:rPr lang="en-US" dirty="0"/>
              <a:t>Email: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Didactic Title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A0810A-3ECD-4135-B9FD-6BBA1C7B5D0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</p:spTree>
    <p:extLst>
      <p:ext uri="{BB962C8B-B14F-4D97-AF65-F5344CB8AC3E}">
        <p14:creationId xmlns:p14="http://schemas.microsoft.com/office/powerpoint/2010/main" val="33363660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Questions?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041753-90EA-4E44-9BB8-633978F3CCC4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DIDACTIC TITLE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Contact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041753-90EA-4E44-9BB8-633978F3CCC4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DIDACTIC TITLE 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411478" y="3017520"/>
            <a:ext cx="6951019" cy="1143000"/>
          </a:xfrm>
        </p:spPr>
        <p:txBody>
          <a:bodyPr/>
          <a:lstStyle/>
          <a:p>
            <a:r>
              <a:rPr lang="en-US" dirty="0"/>
              <a:t>PRESENTER NAME</a:t>
            </a:r>
          </a:p>
          <a:p>
            <a:pPr lvl="1"/>
            <a:r>
              <a:rPr lang="en-US" dirty="0"/>
              <a:t>Email address: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45D05BC-A490-4AF3-AA21-587CC34E9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4CB875-037B-48E6-B66B-A614CA28B6B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C041753-90EA-4E44-9BB8-633978F3CCC4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EA814B-D88C-4C2A-ABCC-465EBC2C9DD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417320" y="313090"/>
            <a:ext cx="6400800" cy="161583"/>
          </a:xfrm>
        </p:spPr>
        <p:txBody>
          <a:bodyPr/>
          <a:lstStyle/>
          <a:p>
            <a:r>
              <a:rPr lang="en-US" dirty="0"/>
              <a:t>DIDACTIC TITLE 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2E07AF7-11A7-4CED-80A1-8A437DB543E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11481" y="1602868"/>
            <a:ext cx="8321040" cy="4572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760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C4832A3-8671-4768-8985-5D2032767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481" y="685800"/>
            <a:ext cx="8321040" cy="678564"/>
          </a:xfrm>
        </p:spPr>
        <p:txBody>
          <a:bodyPr anchor="t"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26466C-79FF-4C9B-9D4E-5233AE16E61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436188" y="316193"/>
            <a:ext cx="296333" cy="161583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fld id="{CC041753-90EA-4E44-9BB8-633978F3CCC4}" type="slidenum">
              <a:rPr lang="en-US" smtClean="0"/>
              <a:pPr>
                <a:spcAft>
                  <a:spcPts val="600"/>
                </a:spcAft>
              </a:pPr>
              <a:t>3</a:t>
            </a:fld>
            <a:endParaRPr lang="en-US"/>
          </a:p>
        </p:txBody>
      </p:sp>
      <p:graphicFrame>
        <p:nvGraphicFramePr>
          <p:cNvPr id="9" name="Content Placeholder 6">
            <a:extLst>
              <a:ext uri="{FF2B5EF4-FFF2-40B4-BE49-F238E27FC236}">
                <a16:creationId xmlns:a16="http://schemas.microsoft.com/office/drawing/2014/main" id="{47D46EC6-5754-2A47-A50F-344DC1E5128F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874238466"/>
              </p:ext>
            </p:extLst>
          </p:nvPr>
        </p:nvGraphicFramePr>
        <p:xfrm>
          <a:off x="411481" y="1737360"/>
          <a:ext cx="832104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AE20ED6-082B-43D6-8299-CBF4E681C1E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417320" y="327506"/>
            <a:ext cx="6400800" cy="161583"/>
          </a:xfrm>
        </p:spPr>
        <p:txBody>
          <a:bodyPr/>
          <a:lstStyle/>
          <a:p>
            <a:r>
              <a:rPr lang="en-US" dirty="0"/>
              <a:t>DIDACTIC TITLE </a:t>
            </a:r>
          </a:p>
        </p:txBody>
      </p:sp>
    </p:spTree>
    <p:extLst>
      <p:ext uri="{BB962C8B-B14F-4D97-AF65-F5344CB8AC3E}">
        <p14:creationId xmlns:p14="http://schemas.microsoft.com/office/powerpoint/2010/main" val="2979058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B950F69-C3DC-4BDC-94E0-16DCB6C03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480" y="685800"/>
            <a:ext cx="8320703" cy="685800"/>
          </a:xfrm>
        </p:spPr>
        <p:txBody>
          <a:bodyPr vert="horz" lIns="0" tIns="0" rIns="0" bIns="0" rtlCol="0" anchor="t" anchorCtr="0">
            <a:normAutofit/>
          </a:bodyPr>
          <a:lstStyle/>
          <a:p>
            <a:pPr>
              <a:lnSpc>
                <a:spcPct val="90000"/>
              </a:lnSpc>
            </a:pPr>
            <a:endParaRPr lang="en-US" b="1" kern="1200" dirty="0">
              <a:latin typeface="+mj-lt"/>
              <a:ea typeface="+mj-ea"/>
              <a:cs typeface="Arial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D30203-CBCC-45AF-BC5B-24A00C796F2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436188" y="316193"/>
            <a:ext cx="296333" cy="161583"/>
          </a:xfrm>
        </p:spPr>
        <p:txBody>
          <a:bodyPr vert="horz" wrap="square" lIns="0" tIns="0" rIns="0" bIns="0" rtlCol="0" anchor="ctr">
            <a:normAutofit/>
          </a:bodyPr>
          <a:lstStyle/>
          <a:p>
            <a:pPr>
              <a:spcAft>
                <a:spcPts val="600"/>
              </a:spcAft>
            </a:pPr>
            <a:fld id="{CC041753-90EA-4E44-9BB8-633978F3CCC4}" type="slidenum">
              <a:rPr lang="en-US" smtClean="0"/>
              <a:pPr>
                <a:spcAft>
                  <a:spcPts val="600"/>
                </a:spcAft>
              </a:pPr>
              <a:t>4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FC6F12D-C9CE-4B1C-8F9C-83D3C57CE5CB}"/>
              </a:ext>
            </a:extLst>
          </p:cNvPr>
          <p:cNvSpPr txBox="1"/>
          <p:nvPr/>
        </p:nvSpPr>
        <p:spPr>
          <a:xfrm>
            <a:off x="411479" y="1737360"/>
            <a:ext cx="3931920" cy="4572000"/>
          </a:xfrm>
          <a:prstGeom prst="rect">
            <a:avLst/>
          </a:prstGeom>
        </p:spPr>
        <p:txBody>
          <a:bodyPr vert="horz" lIns="0" tIns="0" rIns="137160" bIns="0" rtlCol="0">
            <a:normAutofit/>
          </a:bodyPr>
          <a:lstStyle/>
          <a:p>
            <a:pPr>
              <a:spcBef>
                <a:spcPts val="1200"/>
              </a:spcBef>
              <a:buClr>
                <a:schemeClr val="tx1"/>
              </a:buClr>
              <a:buFont typeface="Arial" pitchFamily="34" charset="0"/>
            </a:pPr>
            <a:endParaRPr lang="en-US" dirty="0">
              <a:cs typeface="Times New Roman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ACB62B6-9E51-4AFE-B177-8FE86AC0AB3C}"/>
              </a:ext>
            </a:extLst>
          </p:cNvPr>
          <p:cNvSpPr txBox="1"/>
          <p:nvPr/>
        </p:nvSpPr>
        <p:spPr>
          <a:xfrm>
            <a:off x="4114800" y="2974769"/>
            <a:ext cx="914400" cy="914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82880" indent="-182880">
              <a:spcBef>
                <a:spcPts val="1200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US" sz="2000" dirty="0" err="1">
              <a:cs typeface="Arial"/>
            </a:endParaRPr>
          </a:p>
        </p:txBody>
      </p:sp>
      <p:graphicFrame>
        <p:nvGraphicFramePr>
          <p:cNvPr id="10" name="Content Placeholder 7">
            <a:extLst>
              <a:ext uri="{FF2B5EF4-FFF2-40B4-BE49-F238E27FC236}">
                <a16:creationId xmlns:a16="http://schemas.microsoft.com/office/drawing/2014/main" id="{0E6F6D69-0C0F-8C13-7FC4-80FB7B59CF9E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348773172"/>
              </p:ext>
            </p:extLst>
          </p:nvPr>
        </p:nvGraphicFramePr>
        <p:xfrm>
          <a:off x="4800263" y="1737360"/>
          <a:ext cx="393192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A9B5C889-A40E-4DF9-871B-602AC60C7672}"/>
              </a:ext>
            </a:extLst>
          </p:cNvPr>
          <p:cNvSpPr txBox="1">
            <a:spLocks/>
          </p:cNvSpPr>
          <p:nvPr/>
        </p:nvSpPr>
        <p:spPr>
          <a:xfrm>
            <a:off x="1417320" y="313090"/>
            <a:ext cx="6400800" cy="161583"/>
          </a:xfrm>
          <a:prstGeom prst="rect">
            <a:avLst/>
          </a:prstGeom>
        </p:spPr>
        <p:txBody>
          <a:bodyPr vert="horz" lIns="0" tIns="0" rIns="137160" bIns="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Times New Roman" pitchFamily="18" charset="0"/>
              </a:defRPr>
            </a:lvl1pPr>
            <a:lvl2pPr marL="173038" indent="-173038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Times New Roman" pitchFamily="18" charset="0"/>
              </a:defRPr>
            </a:lvl2pPr>
            <a:lvl3pPr marL="344488" indent="-173038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Times New Roman" pitchFamily="18" charset="0"/>
              </a:defRPr>
            </a:lvl3pPr>
            <a:lvl4pPr marL="517525" indent="-173038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Times New Roman" pitchFamily="18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bg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dirty="0"/>
              <a:t>DIDACTIC TITLE </a:t>
            </a:r>
          </a:p>
        </p:txBody>
      </p:sp>
    </p:spTree>
    <p:extLst>
      <p:ext uri="{BB962C8B-B14F-4D97-AF65-F5344CB8AC3E}">
        <p14:creationId xmlns:p14="http://schemas.microsoft.com/office/powerpoint/2010/main" val="3863926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B950F69-C3DC-4BDC-94E0-16DCB6C03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480" y="685800"/>
            <a:ext cx="8320703" cy="685800"/>
          </a:xfrm>
        </p:spPr>
        <p:txBody>
          <a:bodyPr vert="horz" lIns="0" tIns="0" rIns="0" bIns="0" rtlCol="0" anchor="t" anchorCtr="0">
            <a:normAutofit/>
          </a:bodyPr>
          <a:lstStyle/>
          <a:p>
            <a:endParaRPr lang="en-US" b="1" kern="1200" dirty="0">
              <a:latin typeface="+mj-lt"/>
              <a:ea typeface="+mj-ea"/>
              <a:cs typeface="Arial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D30203-CBCC-45AF-BC5B-24A00C796F2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436188" y="316193"/>
            <a:ext cx="296333" cy="161583"/>
          </a:xfrm>
        </p:spPr>
        <p:txBody>
          <a:bodyPr vert="horz" wrap="square" lIns="0" tIns="0" rIns="0" bIns="0" rtlCol="0" anchor="ctr">
            <a:normAutofit/>
          </a:bodyPr>
          <a:lstStyle/>
          <a:p>
            <a:pPr>
              <a:spcAft>
                <a:spcPts val="600"/>
              </a:spcAft>
            </a:pPr>
            <a:fld id="{CC041753-90EA-4E44-9BB8-633978F3CCC4}" type="slidenum">
              <a:rPr lang="en-US" smtClean="0"/>
              <a:pPr>
                <a:spcAft>
                  <a:spcPts val="600"/>
                </a:spcAft>
              </a:pPr>
              <a:t>5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FC6F12D-C9CE-4B1C-8F9C-83D3C57CE5CB}"/>
              </a:ext>
            </a:extLst>
          </p:cNvPr>
          <p:cNvSpPr txBox="1"/>
          <p:nvPr/>
        </p:nvSpPr>
        <p:spPr>
          <a:xfrm>
            <a:off x="411479" y="1737360"/>
            <a:ext cx="3931920" cy="4572000"/>
          </a:xfrm>
          <a:prstGeom prst="rect">
            <a:avLst/>
          </a:prstGeom>
        </p:spPr>
        <p:txBody>
          <a:bodyPr vert="horz" lIns="0" tIns="0" rIns="137160" bIns="0" rtlCol="0">
            <a:normAutofit/>
          </a:bodyPr>
          <a:lstStyle/>
          <a:p>
            <a:pPr>
              <a:spcBef>
                <a:spcPts val="1200"/>
              </a:spcBef>
              <a:buClr>
                <a:schemeClr val="tx1"/>
              </a:buClr>
              <a:buFont typeface="Arial" pitchFamily="34" charset="0"/>
            </a:pPr>
            <a:endParaRPr lang="en-US" dirty="0">
              <a:cs typeface="Times New Roman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ACB62B6-9E51-4AFE-B177-8FE86AC0AB3C}"/>
              </a:ext>
            </a:extLst>
          </p:cNvPr>
          <p:cNvSpPr txBox="1"/>
          <p:nvPr/>
        </p:nvSpPr>
        <p:spPr>
          <a:xfrm>
            <a:off x="4114800" y="2974769"/>
            <a:ext cx="914400" cy="914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82880" indent="-182880">
              <a:spcBef>
                <a:spcPts val="1200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US" sz="2000" dirty="0" err="1">
              <a:cs typeface="Arial"/>
            </a:endParaRPr>
          </a:p>
        </p:txBody>
      </p:sp>
      <p:graphicFrame>
        <p:nvGraphicFramePr>
          <p:cNvPr id="10" name="Content Placeholder 7">
            <a:extLst>
              <a:ext uri="{FF2B5EF4-FFF2-40B4-BE49-F238E27FC236}">
                <a16:creationId xmlns:a16="http://schemas.microsoft.com/office/drawing/2014/main" id="{AC24E21C-0882-3695-3531-F3A4722E41FD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348409669"/>
              </p:ext>
            </p:extLst>
          </p:nvPr>
        </p:nvGraphicFramePr>
        <p:xfrm>
          <a:off x="4800263" y="1737360"/>
          <a:ext cx="393192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2D35C95-EB43-4C99-8C50-97EB554EDCB2}"/>
              </a:ext>
            </a:extLst>
          </p:cNvPr>
          <p:cNvSpPr txBox="1">
            <a:spLocks/>
          </p:cNvSpPr>
          <p:nvPr/>
        </p:nvSpPr>
        <p:spPr>
          <a:xfrm>
            <a:off x="1417320" y="324174"/>
            <a:ext cx="6400800" cy="161583"/>
          </a:xfrm>
          <a:prstGeom prst="rect">
            <a:avLst/>
          </a:prstGeom>
        </p:spPr>
        <p:txBody>
          <a:bodyPr vert="horz" lIns="0" tIns="0" rIns="137160" bIns="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Times New Roman" pitchFamily="18" charset="0"/>
              </a:defRPr>
            </a:lvl1pPr>
            <a:lvl2pPr marL="173038" indent="-173038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Times New Roman" pitchFamily="18" charset="0"/>
              </a:defRPr>
            </a:lvl2pPr>
            <a:lvl3pPr marL="344488" indent="-173038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Times New Roman" pitchFamily="18" charset="0"/>
              </a:defRPr>
            </a:lvl3pPr>
            <a:lvl4pPr marL="517525" indent="-173038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Times New Roman" pitchFamily="18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bg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dirty="0">
                <a:latin typeface="+mj-lt"/>
              </a:rPr>
              <a:t>DIDACTIC TITLE </a:t>
            </a:r>
          </a:p>
        </p:txBody>
      </p:sp>
    </p:spTree>
    <p:extLst>
      <p:ext uri="{BB962C8B-B14F-4D97-AF65-F5344CB8AC3E}">
        <p14:creationId xmlns:p14="http://schemas.microsoft.com/office/powerpoint/2010/main" val="2821943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B950F69-C3DC-4BDC-94E0-16DCB6C03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480" y="685800"/>
            <a:ext cx="8320703" cy="685800"/>
          </a:xfrm>
        </p:spPr>
        <p:txBody>
          <a:bodyPr vert="horz" lIns="0" tIns="0" rIns="0" bIns="0" rtlCol="0" anchor="t" anchorCtr="0">
            <a:normAutofit/>
          </a:bodyPr>
          <a:lstStyle/>
          <a:p>
            <a:pPr>
              <a:lnSpc>
                <a:spcPct val="90000"/>
              </a:lnSpc>
            </a:pPr>
            <a:endParaRPr lang="en-US" b="1" kern="1200" dirty="0">
              <a:latin typeface="+mj-lt"/>
              <a:ea typeface="+mj-ea"/>
              <a:cs typeface="Arial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D30203-CBCC-45AF-BC5B-24A00C796F2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436188" y="316193"/>
            <a:ext cx="296333" cy="161583"/>
          </a:xfrm>
        </p:spPr>
        <p:txBody>
          <a:bodyPr vert="horz" wrap="square" lIns="0" tIns="0" rIns="0" bIns="0" rtlCol="0" anchor="ctr">
            <a:normAutofit/>
          </a:bodyPr>
          <a:lstStyle/>
          <a:p>
            <a:pPr>
              <a:spcAft>
                <a:spcPts val="600"/>
              </a:spcAft>
            </a:pPr>
            <a:fld id="{CC041753-90EA-4E44-9BB8-633978F3CCC4}" type="slidenum">
              <a:rPr lang="en-US" smtClean="0"/>
              <a:pPr>
                <a:spcAft>
                  <a:spcPts val="600"/>
                </a:spcAft>
              </a:pPr>
              <a:t>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021369-BE3A-4DC7-B7B4-9C2671AFC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17320" y="316193"/>
            <a:ext cx="6400800" cy="161583"/>
          </a:xfrm>
        </p:spPr>
        <p:txBody>
          <a:bodyPr vert="horz" wrap="square" lIns="0" tIns="0" rIns="0" bIns="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 dirty="0">
                <a:latin typeface="+mj-lt"/>
                <a:ea typeface="+mn-ea"/>
                <a:cs typeface="Arial" pitchFamily="34" charset="0"/>
              </a:rPr>
              <a:t>DIDACTIC TITLE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FC6F12D-C9CE-4B1C-8F9C-83D3C57CE5CB}"/>
              </a:ext>
            </a:extLst>
          </p:cNvPr>
          <p:cNvSpPr txBox="1"/>
          <p:nvPr/>
        </p:nvSpPr>
        <p:spPr>
          <a:xfrm>
            <a:off x="4800263" y="1737360"/>
            <a:ext cx="3931920" cy="4572000"/>
          </a:xfrm>
          <a:prstGeom prst="rect">
            <a:avLst/>
          </a:prstGeom>
        </p:spPr>
        <p:txBody>
          <a:bodyPr vert="horz" lIns="0" tIns="0" rIns="137160" bIns="0" rtlCol="0">
            <a:normAutofit/>
          </a:bodyPr>
          <a:lstStyle/>
          <a:p>
            <a:pPr>
              <a:spcBef>
                <a:spcPts val="1200"/>
              </a:spcBef>
              <a:buClr>
                <a:schemeClr val="tx1"/>
              </a:buClr>
              <a:buFont typeface="Arial" pitchFamily="34" charset="0"/>
            </a:pPr>
            <a:endParaRPr lang="en-US" dirty="0">
              <a:cs typeface="Times New Roman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ACB62B6-9E51-4AFE-B177-8FE86AC0AB3C}"/>
              </a:ext>
            </a:extLst>
          </p:cNvPr>
          <p:cNvSpPr txBox="1"/>
          <p:nvPr/>
        </p:nvSpPr>
        <p:spPr>
          <a:xfrm>
            <a:off x="4114800" y="2974769"/>
            <a:ext cx="914400" cy="914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82880" indent="-182880">
              <a:spcBef>
                <a:spcPts val="1200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US" sz="2000" dirty="0" err="1">
              <a:cs typeface="Arial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7DAC964-86E3-4884-AF90-6F310650042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3286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B950F69-C3DC-4BDC-94E0-16DCB6C03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480" y="685800"/>
            <a:ext cx="8320703" cy="685800"/>
          </a:xfrm>
        </p:spPr>
        <p:txBody>
          <a:bodyPr vert="horz" lIns="0" tIns="0" rIns="0" bIns="0" rtlCol="0" anchor="t" anchorCtr="0">
            <a:normAutofit/>
          </a:bodyPr>
          <a:lstStyle/>
          <a:p>
            <a:endParaRPr lang="en-US" b="1" kern="1200" dirty="0">
              <a:latin typeface="+mj-lt"/>
              <a:ea typeface="+mj-ea"/>
              <a:cs typeface="Arial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D30203-CBCC-45AF-BC5B-24A00C796F2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436188" y="316193"/>
            <a:ext cx="296333" cy="161583"/>
          </a:xfrm>
        </p:spPr>
        <p:txBody>
          <a:bodyPr vert="horz" wrap="square" lIns="0" tIns="0" rIns="0" bIns="0" rtlCol="0" anchor="ctr">
            <a:normAutofit/>
          </a:bodyPr>
          <a:lstStyle/>
          <a:p>
            <a:pPr>
              <a:spcAft>
                <a:spcPts val="600"/>
              </a:spcAft>
            </a:pPr>
            <a:fld id="{CC041753-90EA-4E44-9BB8-633978F3CCC4}" type="slidenum">
              <a:rPr lang="en-US" smtClean="0"/>
              <a:pPr>
                <a:spcAft>
                  <a:spcPts val="600"/>
                </a:spcAft>
              </a:pPr>
              <a:t>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021369-BE3A-4DC7-B7B4-9C2671AFC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17320" y="323968"/>
            <a:ext cx="6400800" cy="161583"/>
          </a:xfrm>
        </p:spPr>
        <p:txBody>
          <a:bodyPr vert="horz" wrap="square" lIns="0" tIns="0" rIns="0" bIns="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 dirty="0">
                <a:latin typeface="+mj-lt"/>
                <a:ea typeface="+mn-ea"/>
                <a:cs typeface="Arial" pitchFamily="34" charset="0"/>
              </a:rPr>
              <a:t>DIDACTIC TITLE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FC6F12D-C9CE-4B1C-8F9C-83D3C57CE5CB}"/>
              </a:ext>
            </a:extLst>
          </p:cNvPr>
          <p:cNvSpPr txBox="1"/>
          <p:nvPr/>
        </p:nvSpPr>
        <p:spPr>
          <a:xfrm>
            <a:off x="4800263" y="1737360"/>
            <a:ext cx="3931920" cy="4572000"/>
          </a:xfrm>
          <a:prstGeom prst="rect">
            <a:avLst/>
          </a:prstGeom>
        </p:spPr>
        <p:txBody>
          <a:bodyPr vert="horz" lIns="0" tIns="0" rIns="137160" bIns="0" rtlCol="0">
            <a:normAutofit/>
          </a:bodyPr>
          <a:lstStyle/>
          <a:p>
            <a:pPr>
              <a:spcBef>
                <a:spcPts val="1200"/>
              </a:spcBef>
              <a:buClr>
                <a:schemeClr val="tx1"/>
              </a:buClr>
              <a:buFont typeface="Arial" pitchFamily="34" charset="0"/>
            </a:pPr>
            <a:endParaRPr lang="en-US" dirty="0">
              <a:cs typeface="Times New Roman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ACB62B6-9E51-4AFE-B177-8FE86AC0AB3C}"/>
              </a:ext>
            </a:extLst>
          </p:cNvPr>
          <p:cNvSpPr txBox="1"/>
          <p:nvPr/>
        </p:nvSpPr>
        <p:spPr>
          <a:xfrm>
            <a:off x="4114800" y="2974769"/>
            <a:ext cx="914400" cy="914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82880" indent="-182880">
              <a:spcBef>
                <a:spcPts val="1200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US" sz="2000" dirty="0" err="1">
              <a:cs typeface="Arial"/>
            </a:endParaRPr>
          </a:p>
        </p:txBody>
      </p:sp>
      <p:graphicFrame>
        <p:nvGraphicFramePr>
          <p:cNvPr id="10" name="Content Placeholder 7">
            <a:extLst>
              <a:ext uri="{FF2B5EF4-FFF2-40B4-BE49-F238E27FC236}">
                <a16:creationId xmlns:a16="http://schemas.microsoft.com/office/drawing/2014/main" id="{2C6757BB-7B4A-C673-21F9-913C04329E23}"/>
              </a:ext>
            </a:extLst>
          </p:cNvPr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14093795"/>
              </p:ext>
            </p:extLst>
          </p:nvPr>
        </p:nvGraphicFramePr>
        <p:xfrm>
          <a:off x="411479" y="1737360"/>
          <a:ext cx="393192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16904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FDB4AA8-14EF-4120-AD27-90172B4A6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480" y="685800"/>
            <a:ext cx="8320703" cy="685800"/>
          </a:xfrm>
        </p:spPr>
        <p:txBody>
          <a:bodyPr anchor="t">
            <a:normAutofit/>
          </a:bodyPr>
          <a:lstStyle/>
          <a:p>
            <a:pPr>
              <a:tabLst>
                <a:tab pos="2571750" algn="l"/>
              </a:tabLst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BC74A7-7C6D-497C-AA09-D30A960C33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436188" y="316193"/>
            <a:ext cx="296333" cy="161583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fld id="{CC041753-90EA-4E44-9BB8-633978F3CCC4}" type="slidenum">
              <a:rPr lang="en-US" smtClean="0"/>
              <a:pPr>
                <a:spcAft>
                  <a:spcPts val="600"/>
                </a:spcAft>
              </a:pPr>
              <a:t>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2907FE-66DC-48A3-BD7A-B59CD135E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17320" y="316193"/>
            <a:ext cx="6400800" cy="161583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DIDACTIC TITLE</a:t>
            </a:r>
          </a:p>
        </p:txBody>
      </p:sp>
    </p:spTree>
    <p:extLst>
      <p:ext uri="{BB962C8B-B14F-4D97-AF65-F5344CB8AC3E}">
        <p14:creationId xmlns:p14="http://schemas.microsoft.com/office/powerpoint/2010/main" val="3150734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9" name="Arc 28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endParaRPr lang="en-US" sz="1700" b="0" dirty="0"/>
          </a:p>
        </p:txBody>
      </p:sp>
    </p:spTree>
    <p:extLst>
      <p:ext uri="{BB962C8B-B14F-4D97-AF65-F5344CB8AC3E}">
        <p14:creationId xmlns:p14="http://schemas.microsoft.com/office/powerpoint/2010/main" val="2981915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theme/theme1.xml><?xml version="1.0" encoding="utf-8"?>
<a:theme xmlns:a="http://schemas.openxmlformats.org/drawingml/2006/main" name="MD Anderson Basic">
  <a:themeElements>
    <a:clrScheme name="MD Anderson Basic">
      <a:dk1>
        <a:srgbClr val="413C38"/>
      </a:dk1>
      <a:lt1>
        <a:srgbClr val="FFFFFF"/>
      </a:lt1>
      <a:dk2>
        <a:srgbClr val="EE3124"/>
      </a:dk2>
      <a:lt2>
        <a:srgbClr val="FFFFFF"/>
      </a:lt2>
      <a:accent1>
        <a:srgbClr val="614B79"/>
      </a:accent1>
      <a:accent2>
        <a:srgbClr val="407EC9"/>
      </a:accent2>
      <a:accent3>
        <a:srgbClr val="789D4A"/>
      </a:accent3>
      <a:accent4>
        <a:srgbClr val="CB6015"/>
      </a:accent4>
      <a:accent5>
        <a:srgbClr val="D2CE9E"/>
      </a:accent5>
      <a:accent6>
        <a:srgbClr val="63666A"/>
      </a:accent6>
      <a:hlink>
        <a:srgbClr val="407EC9"/>
      </a:hlink>
      <a:folHlink>
        <a:srgbClr val="63666A"/>
      </a:folHlink>
    </a:clrScheme>
    <a:fontScheme name="MD Anderson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chemeClr val="accent2"/>
        </a:solidFill>
        <a:ln cap="flat">
          <a:noFill/>
          <a:miter lim="800000"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spcBef>
            <a:spcPts val="1200"/>
          </a:spcBef>
          <a:defRPr sz="2000" dirty="0" err="1" smtClean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 bwMode="gray">
        <a:ln w="12700" cap="sq">
          <a:solidFill>
            <a:schemeClr val="accent6"/>
          </a:solidFill>
          <a:prstDash val="solid"/>
          <a:miter lim="800000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marL="182880" indent="-182880">
          <a:spcBef>
            <a:spcPts val="1200"/>
          </a:spcBef>
          <a:buClr>
            <a:schemeClr val="tx1"/>
          </a:buClr>
          <a:buFont typeface="Arial" panose="020B0604020202020204" pitchFamily="34" charset="0"/>
          <a:buChar char="•"/>
          <a:defRPr sz="2000" dirty="0" err="1" smtClean="0"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65B0ACA6-F8A8-A548-BE12-726F2FDF4312}" vid="{4DA69D58-9418-9540-946F-182FC5505142}"/>
    </a:ext>
  </a:extLst>
</a:theme>
</file>

<file path=ppt/theme/theme2.xml><?xml version="1.0" encoding="utf-8"?>
<a:theme xmlns:a="http://schemas.openxmlformats.org/drawingml/2006/main" name="Purple Template">
  <a:themeElements>
    <a:clrScheme name="MD Anderson Basic">
      <a:dk1>
        <a:srgbClr val="413C38"/>
      </a:dk1>
      <a:lt1>
        <a:srgbClr val="FFFFFF"/>
      </a:lt1>
      <a:dk2>
        <a:srgbClr val="EE3124"/>
      </a:dk2>
      <a:lt2>
        <a:srgbClr val="FFFFFF"/>
      </a:lt2>
      <a:accent1>
        <a:srgbClr val="614B79"/>
      </a:accent1>
      <a:accent2>
        <a:srgbClr val="407EC9"/>
      </a:accent2>
      <a:accent3>
        <a:srgbClr val="789D4A"/>
      </a:accent3>
      <a:accent4>
        <a:srgbClr val="CB6015"/>
      </a:accent4>
      <a:accent5>
        <a:srgbClr val="D2CE9E"/>
      </a:accent5>
      <a:accent6>
        <a:srgbClr val="63666A"/>
      </a:accent6>
      <a:hlink>
        <a:srgbClr val="407EC9"/>
      </a:hlink>
      <a:folHlink>
        <a:srgbClr val="63666A"/>
      </a:folHlink>
    </a:clrScheme>
    <a:fontScheme name="MD Anderson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MD Anderson Basic">
      <a:dk1>
        <a:srgbClr val="413C38"/>
      </a:dk1>
      <a:lt1>
        <a:srgbClr val="FFFFFF"/>
      </a:lt1>
      <a:dk2>
        <a:srgbClr val="EE3124"/>
      </a:dk2>
      <a:lt2>
        <a:srgbClr val="FFFFFF"/>
      </a:lt2>
      <a:accent1>
        <a:srgbClr val="614B79"/>
      </a:accent1>
      <a:accent2>
        <a:srgbClr val="407EC9"/>
      </a:accent2>
      <a:accent3>
        <a:srgbClr val="789D4A"/>
      </a:accent3>
      <a:accent4>
        <a:srgbClr val="CB6015"/>
      </a:accent4>
      <a:accent5>
        <a:srgbClr val="D2CE9E"/>
      </a:accent5>
      <a:accent6>
        <a:srgbClr val="63666A"/>
      </a:accent6>
      <a:hlink>
        <a:srgbClr val="407EC9"/>
      </a:hlink>
      <a:folHlink>
        <a:srgbClr val="63666A"/>
      </a:folHlink>
    </a:clrScheme>
    <a:fontScheme name="MD Anderson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MD Anderson Basic">
      <a:dk1>
        <a:srgbClr val="413C38"/>
      </a:dk1>
      <a:lt1>
        <a:srgbClr val="FFFFFF"/>
      </a:lt1>
      <a:dk2>
        <a:srgbClr val="EE3124"/>
      </a:dk2>
      <a:lt2>
        <a:srgbClr val="FFFFFF"/>
      </a:lt2>
      <a:accent1>
        <a:srgbClr val="614B79"/>
      </a:accent1>
      <a:accent2>
        <a:srgbClr val="407EC9"/>
      </a:accent2>
      <a:accent3>
        <a:srgbClr val="789D4A"/>
      </a:accent3>
      <a:accent4>
        <a:srgbClr val="CB6015"/>
      </a:accent4>
      <a:accent5>
        <a:srgbClr val="D2CE9E"/>
      </a:accent5>
      <a:accent6>
        <a:srgbClr val="63666A"/>
      </a:accent6>
      <a:hlink>
        <a:srgbClr val="407EC9"/>
      </a:hlink>
      <a:folHlink>
        <a:srgbClr val="63666A"/>
      </a:folHlink>
    </a:clrScheme>
    <a:fontScheme name="MD Anderson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4x3_basicTemplate</Template>
  <TotalTime>206</TotalTime>
  <Words>198</Words>
  <Application>Microsoft Office PowerPoint</Application>
  <PresentationFormat>On-screen Show (4:3)</PresentationFormat>
  <Paragraphs>62</Paragraphs>
  <Slides>11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Times New Roman</vt:lpstr>
      <vt:lpstr>Wingdings</vt:lpstr>
      <vt:lpstr>MD Anderson Basic</vt:lpstr>
      <vt:lpstr>Purple Template</vt:lpstr>
      <vt:lpstr>Didactic Title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Questions?</vt:lpstr>
      <vt:lpstr>Contact</vt:lpstr>
    </vt:vector>
  </TitlesOfParts>
  <Company>M. D. Anderson Cancer Center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Epner,Daniel</dc:creator>
  <cp:lastModifiedBy>Sneed,Tameka D</cp:lastModifiedBy>
  <cp:revision>18</cp:revision>
  <cp:lastPrinted>2016-01-14T20:39:58Z</cp:lastPrinted>
  <dcterms:created xsi:type="dcterms:W3CDTF">2020-07-20T16:57:09Z</dcterms:created>
  <dcterms:modified xsi:type="dcterms:W3CDTF">2023-07-19T17:47:59Z</dcterms:modified>
</cp:coreProperties>
</file>